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32F163-012F-DF32-4D29-E38F145619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0ED39-84BF-F22B-FE6D-BD805A0D68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3/10/2024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11F404-9628-A161-F5B3-3730A0C603E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Darrell Forrest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3AC7F-B9BB-08F9-55D7-1BD1E4C4A77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91E2D5FD-9AA8-4DA8-AAD7-C9F4F464AA2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97225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/>
              <a:t>3/10/2024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1" tIns="49526" rIns="99051" bIns="495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51" tIns="49526" rIns="99051" bIns="495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/>
              <a:t>Darrell Forrest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62B1DC4B-3EE6-424F-A2AD-8BA1B5E25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845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5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1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42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4110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98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78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80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59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8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9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4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80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8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33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4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41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81DE0-04CE-4812-8F9F-926A0C801DC1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BBA41-C39F-4751-85A4-47DA2056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46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8B972-6EC3-68BF-F19D-2F3BF9F4F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7223" y="2598983"/>
            <a:ext cx="2563691" cy="923330"/>
          </a:xfrm>
        </p:spPr>
        <p:txBody>
          <a:bodyPr wrap="square">
            <a:spAutoFit/>
          </a:bodyPr>
          <a:lstStyle/>
          <a:p>
            <a:r>
              <a:rPr lang="en-US" sz="6000" dirty="0"/>
              <a:t>Apathy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28BC1E-C4B3-76CD-9BEB-50ACDE1F2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1746" y="3875564"/>
            <a:ext cx="2310293" cy="369332"/>
          </a:xfrm>
        </p:spPr>
        <p:txBody>
          <a:bodyPr wrap="square">
            <a:spAutoFit/>
          </a:bodyPr>
          <a:lstStyle/>
          <a:p>
            <a:r>
              <a:rPr lang="en-US" dirty="0"/>
              <a:t>Revelation 3:15-16</a:t>
            </a:r>
          </a:p>
        </p:txBody>
      </p:sp>
    </p:spTree>
    <p:extLst>
      <p:ext uri="{BB962C8B-B14F-4D97-AF65-F5344CB8AC3E}">
        <p14:creationId xmlns:p14="http://schemas.microsoft.com/office/powerpoint/2010/main" val="2368379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B299-03AB-1F6E-F691-39A8D3A4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977456"/>
            <a:ext cx="7028658" cy="632481"/>
          </a:xfrm>
        </p:spPr>
        <p:txBody>
          <a:bodyPr wrap="square">
            <a:spAutoFit/>
          </a:bodyPr>
          <a:lstStyle/>
          <a:p>
            <a:r>
              <a:rPr lang="en-US" sz="3900" dirty="0"/>
              <a:t>How Does One Address Apathy?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6A129-64CB-19A5-0F16-C4F20B0F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2233177"/>
            <a:ext cx="8625525" cy="4585871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Attendance – Hebrews 10:24-25 – “… not forsaking the assembling of ourselves together …”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Consider – A glowing ember, separated from the pile of embers … see how it dies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Giving: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Of wealth – I Corinthians 16:1-2 – “… so you must also do …”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Of yourselves – Romans 6:13 – “… your members as instruments of righteousness to God”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Doing – We need spiritual action to prevent apathy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James 1:22-27 – “… be doers of the word …”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Consider the action words: “walk,” “fight,” “run,” etc.</a:t>
            </a:r>
          </a:p>
        </p:txBody>
      </p:sp>
    </p:spTree>
    <p:extLst>
      <p:ext uri="{BB962C8B-B14F-4D97-AF65-F5344CB8AC3E}">
        <p14:creationId xmlns:p14="http://schemas.microsoft.com/office/powerpoint/2010/main" val="341050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B299-03AB-1F6E-F691-39A8D3A4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970531"/>
            <a:ext cx="6896534" cy="646331"/>
          </a:xfrm>
        </p:spPr>
        <p:txBody>
          <a:bodyPr>
            <a:spAutoFit/>
          </a:bodyPr>
          <a:lstStyle/>
          <a:p>
            <a:r>
              <a:rPr lang="en-US" sz="40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6A129-64CB-19A5-0F16-C4F20B0F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12662"/>
            <a:ext cx="8356076" cy="501675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Revelation 3:15-16 – “15 I know your works, that you are neither cold nor hot. I could wish you were cold or hot. 16 So then, because you are lukewarm, and neither cold nor hot, I will vomit you out of My mouth”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Laodicea – in an area known for its medical treatments and mineralized lukewarm waters used for healing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One of Jesus’ most severe criticisms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“Lukewarm” – another way of saying “apathetic”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Satisfied with their own situation … wouldn’t/couldn’t see their own spiritual degeneration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Apathy causes spiritual blindness/death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What is apathy? What causes it? How dangerous?</a:t>
            </a:r>
            <a:br>
              <a:rPr lang="en-US" sz="2800" dirty="0"/>
            </a:br>
            <a:r>
              <a:rPr lang="en-US" sz="2800" dirty="0"/>
              <a:t>How do we address it?</a:t>
            </a:r>
          </a:p>
        </p:txBody>
      </p:sp>
    </p:spTree>
    <p:extLst>
      <p:ext uri="{BB962C8B-B14F-4D97-AF65-F5344CB8AC3E}">
        <p14:creationId xmlns:p14="http://schemas.microsoft.com/office/powerpoint/2010/main" val="277182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B299-03AB-1F6E-F691-39A8D3A4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970531"/>
            <a:ext cx="6896534" cy="646331"/>
          </a:xfrm>
        </p:spPr>
        <p:txBody>
          <a:bodyPr>
            <a:spAutoFit/>
          </a:bodyPr>
          <a:lstStyle/>
          <a:p>
            <a:r>
              <a:rPr lang="en-US" sz="4000" dirty="0"/>
              <a:t>What Is Apathy?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6A129-64CB-19A5-0F16-C4F20B0F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336873"/>
            <a:ext cx="8318369" cy="3672800"/>
          </a:xfrm>
        </p:spPr>
        <p:txBody>
          <a:bodyPr>
            <a:spAutoFit/>
          </a:bodyPr>
          <a:lstStyle/>
          <a:p>
            <a:r>
              <a:rPr lang="en-US" dirty="0"/>
              <a:t>Definition (noun) – 1. lack of interest, </a:t>
            </a:r>
            <a:r>
              <a:rPr lang="en-US" u="sng" dirty="0"/>
              <a:t>enthusiasm</a:t>
            </a:r>
            <a:r>
              <a:rPr lang="en-US" dirty="0"/>
              <a:t>, or concern</a:t>
            </a:r>
          </a:p>
          <a:p>
            <a:r>
              <a:rPr lang="en-US" dirty="0"/>
              <a:t>Similar/Synonyms: indifference, lack of interest, lack of enthusiasm, lack of concern, unconcern, </a:t>
            </a:r>
            <a:r>
              <a:rPr lang="en-US" dirty="0" err="1"/>
              <a:t>uninterestedness</a:t>
            </a:r>
            <a:r>
              <a:rPr lang="en-US" dirty="0"/>
              <a:t>, unresponsiveness, impassivity, passivity, passiveness, detachment, dispassion, dispassionateness, lack of involvement, phlegm, coolness, listlessness, lethargy, languor, lassitude, torpor, boredom, ennui, accidie, acedia, mopery</a:t>
            </a:r>
          </a:p>
          <a:p>
            <a:r>
              <a:rPr lang="en-US" dirty="0"/>
              <a:t>Opposites/Antonyms: enthusiasm, interest, passion</a:t>
            </a:r>
          </a:p>
        </p:txBody>
      </p:sp>
    </p:spTree>
    <p:extLst>
      <p:ext uri="{BB962C8B-B14F-4D97-AF65-F5344CB8AC3E}">
        <p14:creationId xmlns:p14="http://schemas.microsoft.com/office/powerpoint/2010/main" val="116492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B299-03AB-1F6E-F691-39A8D3A4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970531"/>
            <a:ext cx="6896534" cy="646331"/>
          </a:xfrm>
        </p:spPr>
        <p:txBody>
          <a:bodyPr>
            <a:spAutoFit/>
          </a:bodyPr>
          <a:lstStyle/>
          <a:p>
            <a:r>
              <a:rPr lang="en-US" sz="4000" dirty="0"/>
              <a:t>What Is Apathy Biblically?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6A129-64CB-19A5-0F16-C4F20B0F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044640"/>
            <a:ext cx="8459771" cy="4777718"/>
          </a:xfrm>
        </p:spPr>
        <p:txBody>
          <a:bodyPr wrap="square">
            <a:spAutoFit/>
          </a:bodyPr>
          <a:lstStyle/>
          <a:p>
            <a:r>
              <a:rPr lang="en-US" u="sng" dirty="0"/>
              <a:t>Lack of Action</a:t>
            </a:r>
            <a:r>
              <a:rPr lang="en-US" dirty="0"/>
              <a:t> – James 1:22-25 – “But be doers of the word”</a:t>
            </a:r>
          </a:p>
          <a:p>
            <a:r>
              <a:rPr lang="en-US" u="sng" dirty="0"/>
              <a:t>Lack of Love</a:t>
            </a:r>
          </a:p>
          <a:p>
            <a:pPr lvl="1"/>
            <a:r>
              <a:rPr lang="en-US" sz="2400" u="sng" dirty="0"/>
              <a:t>For Christ</a:t>
            </a:r>
            <a:r>
              <a:rPr lang="en-US" sz="2400" dirty="0"/>
              <a:t> – John 14:15 – “If you love Me, keep My commandments …”</a:t>
            </a:r>
          </a:p>
          <a:p>
            <a:pPr lvl="1"/>
            <a:r>
              <a:rPr lang="en-US" sz="2400" u="sng" dirty="0"/>
              <a:t>For Others</a:t>
            </a:r>
            <a:r>
              <a:rPr lang="en-US" sz="2400" dirty="0"/>
              <a:t> – John 13:34-35 – “love one another …”</a:t>
            </a:r>
          </a:p>
          <a:p>
            <a:pPr lvl="1"/>
            <a:r>
              <a:rPr lang="en-US" sz="2400" u="sng" dirty="0"/>
              <a:t>For God</a:t>
            </a:r>
            <a:r>
              <a:rPr lang="en-US" sz="2400" dirty="0"/>
              <a:t> – Matthew 22:36-40 – “You shall love the Lord your God with all your heart …”</a:t>
            </a:r>
          </a:p>
          <a:p>
            <a:r>
              <a:rPr lang="en-US" u="sng" dirty="0"/>
              <a:t>Selfishness</a:t>
            </a:r>
            <a:r>
              <a:rPr lang="en-US" dirty="0"/>
              <a:t> – “Name one sin not based on selfishness”</a:t>
            </a:r>
          </a:p>
          <a:p>
            <a:pPr lvl="1"/>
            <a:r>
              <a:rPr lang="en-US" sz="2400" dirty="0"/>
              <a:t>“It’s not my problem” – Philippians 2:1-6 – “… Let nothing be done through selfish ambition or conceit …”</a:t>
            </a:r>
          </a:p>
          <a:p>
            <a:r>
              <a:rPr lang="en-US" dirty="0"/>
              <a:t>Apathy is neglect, unloving, selfish, and thus sinful</a:t>
            </a:r>
          </a:p>
        </p:txBody>
      </p:sp>
    </p:spTree>
    <p:extLst>
      <p:ext uri="{BB962C8B-B14F-4D97-AF65-F5344CB8AC3E}">
        <p14:creationId xmlns:p14="http://schemas.microsoft.com/office/powerpoint/2010/main" val="68939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B299-03AB-1F6E-F691-39A8D3A4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970531"/>
            <a:ext cx="6896534" cy="646331"/>
          </a:xfrm>
        </p:spPr>
        <p:txBody>
          <a:bodyPr>
            <a:spAutoFit/>
          </a:bodyPr>
          <a:lstStyle/>
          <a:p>
            <a:r>
              <a:rPr lang="en-US" sz="4000" dirty="0"/>
              <a:t>SOME Causes Of Apathy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6A129-64CB-19A5-0F16-C4F20B0F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2044640"/>
            <a:ext cx="8644379" cy="4057521"/>
          </a:xfrm>
        </p:spPr>
        <p:txBody>
          <a:bodyPr wrap="square">
            <a:spAutoFit/>
          </a:bodyPr>
          <a:lstStyle/>
          <a:p>
            <a:r>
              <a:rPr lang="en-US" u="sng" dirty="0"/>
              <a:t>Ignorance</a:t>
            </a:r>
            <a:r>
              <a:rPr lang="en-US" dirty="0"/>
              <a:t> – Hosea 4:6 – “My people are destroyed for lack of knowledge …”</a:t>
            </a:r>
          </a:p>
          <a:p>
            <a:r>
              <a:rPr lang="en-US" u="sng" dirty="0"/>
              <a:t>Preoccupation</a:t>
            </a:r>
            <a:r>
              <a:rPr lang="en-US" dirty="0"/>
              <a:t> – Acts 24:25 – “… when I have a convenient time …”</a:t>
            </a:r>
          </a:p>
          <a:p>
            <a:r>
              <a:rPr lang="en-US" u="sng" dirty="0"/>
              <a:t>Laziness</a:t>
            </a:r>
            <a:r>
              <a:rPr lang="en-US" dirty="0"/>
              <a:t> – Proverbs 24:30-31 – “I went by the field of the lazy man …”</a:t>
            </a:r>
          </a:p>
          <a:p>
            <a:r>
              <a:rPr lang="en-US" u="sng" dirty="0"/>
              <a:t>Selfishness</a:t>
            </a:r>
            <a:r>
              <a:rPr lang="en-US" dirty="0"/>
              <a:t> – Luke 12:19-21 – “… he who lays up treasure for himself …”</a:t>
            </a:r>
          </a:p>
          <a:p>
            <a:r>
              <a:rPr lang="en-US" u="sng" dirty="0"/>
              <a:t>Lack of love</a:t>
            </a:r>
            <a:r>
              <a:rPr lang="en-US" dirty="0"/>
              <a:t> – Romans 14:15 – “… no longer walking in love”</a:t>
            </a:r>
          </a:p>
          <a:p>
            <a:r>
              <a:rPr lang="en-US" u="sng" dirty="0"/>
              <a:t>Fantasies</a:t>
            </a:r>
            <a:r>
              <a:rPr lang="en-US" dirty="0"/>
              <a:t> – Ephesians 4:17 – “… the futility of their mind”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06347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B299-03AB-1F6E-F691-39A8D3A4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970531"/>
            <a:ext cx="6896534" cy="646331"/>
          </a:xfrm>
        </p:spPr>
        <p:txBody>
          <a:bodyPr>
            <a:spAutoFit/>
          </a:bodyPr>
          <a:lstStyle/>
          <a:p>
            <a:r>
              <a:rPr lang="en-US" sz="4000" dirty="0"/>
              <a:t>SOME Causes Of Apathy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6A129-64CB-19A5-0F16-C4F20B0F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1978651"/>
            <a:ext cx="8644379" cy="4955203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 the scriptures, “walk/walking” is used when someone is constantly/habitually doing what is being talked about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This doesn’t mean that playing a game, seeing a movie, reading a book, etc., is bad for a short period of time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It does mean to have your mind on getting to Heaven and what is real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 truism – “Too much of anything is usually a bad thing”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Consider … Disney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Rat poison = 95% good food … 5% poison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Apathy says, “Oh well, regardless …”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Compare II Corinthians 6:1-17 – “… not to receive the grace of God in vain …”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FANTASY taken to its logical conclusion leads to APATHY</a:t>
            </a:r>
          </a:p>
        </p:txBody>
      </p:sp>
    </p:spTree>
    <p:extLst>
      <p:ext uri="{BB962C8B-B14F-4D97-AF65-F5344CB8AC3E}">
        <p14:creationId xmlns:p14="http://schemas.microsoft.com/office/powerpoint/2010/main" val="365112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B299-03AB-1F6E-F691-39A8D3A4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984381"/>
            <a:ext cx="7028658" cy="618631"/>
          </a:xfrm>
        </p:spPr>
        <p:txBody>
          <a:bodyPr wrap="square">
            <a:spAutoFit/>
          </a:bodyPr>
          <a:lstStyle/>
          <a:p>
            <a:r>
              <a:rPr lang="en-US" sz="3800" dirty="0"/>
              <a:t>Apathy – Contagious/Dangerous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6A129-64CB-19A5-0F16-C4F20B0F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639" y="2233177"/>
            <a:ext cx="8461532" cy="2539157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Jeroboam the incited people to apathy – I Kings 12:28-30 – “… Here are your gods, O Israel …”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When one person is apathetic, others become apathetic as well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“If they don’t care, then why should I?”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Exodus 23:2 – “You shall not follow a crowd to do evil …”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014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B299-03AB-1F6E-F691-39A8D3A4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984381"/>
            <a:ext cx="7028658" cy="618631"/>
          </a:xfrm>
        </p:spPr>
        <p:txBody>
          <a:bodyPr wrap="square">
            <a:spAutoFit/>
          </a:bodyPr>
          <a:lstStyle/>
          <a:p>
            <a:r>
              <a:rPr lang="en-US" sz="3800" dirty="0"/>
              <a:t>Apathy – Contagious/Dangerous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6A129-64CB-19A5-0F16-C4F20B0F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639" y="1978648"/>
            <a:ext cx="8461532" cy="5016758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Apathy results in atrophy – muscles start to atrophy within 24 hours of non-use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John 21:15-17 – “… Feed My lambs … Tend my sheep … Feed my sheep …”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Laziness is a form of apathy that will destroy us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Ecclesiastes 10:18 – “building decays … house leaks …”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Apathy comes in many forms of non-action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Matthew 25:14-30 – “… You wicked and lazy servant …”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do not know when we will be held accountable for our deeds or lack of deeds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Luke 12:45-46 – “… when he is not aware …”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Jesus shows us that laziness, fear, and apathy will lead to Hell – Apathy ends in death!</a:t>
            </a:r>
          </a:p>
        </p:txBody>
      </p:sp>
    </p:spTree>
    <p:extLst>
      <p:ext uri="{BB962C8B-B14F-4D97-AF65-F5344CB8AC3E}">
        <p14:creationId xmlns:p14="http://schemas.microsoft.com/office/powerpoint/2010/main" val="261990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B299-03AB-1F6E-F691-39A8D3A40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639" y="977456"/>
            <a:ext cx="7028658" cy="632481"/>
          </a:xfrm>
        </p:spPr>
        <p:txBody>
          <a:bodyPr wrap="square">
            <a:spAutoFit/>
          </a:bodyPr>
          <a:lstStyle/>
          <a:p>
            <a:r>
              <a:rPr lang="en-US" sz="3900" dirty="0"/>
              <a:t>How Does One Address Apathy?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6A129-64CB-19A5-0F16-C4F20B0F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060" y="2233177"/>
            <a:ext cx="8625525" cy="4616648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We need spiritual nourishment to prevent apathy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Matthew 5:6 – “… hunger and thirst for righteousness …”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John 6:35 – “… I am the bread of life …”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II Timothy 2:15 – “Be diligent (“study” KJV) to present yourself approved …”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Communication – Prayer – I Thessalonians 5:16-18 – “… pray without ceasing …”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Attendance – Hebrews 10:24-25 – “… not forsaking the assembling of ourselves together …”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400" dirty="0"/>
              <a:t>Consider – A glowing ember, separated from the pile of embers … see how it dies</a:t>
            </a:r>
          </a:p>
        </p:txBody>
      </p:sp>
    </p:spTree>
    <p:extLst>
      <p:ext uri="{BB962C8B-B14F-4D97-AF65-F5344CB8AC3E}">
        <p14:creationId xmlns:p14="http://schemas.microsoft.com/office/powerpoint/2010/main" val="80599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186</TotalTime>
  <Words>928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Berlin</vt:lpstr>
      <vt:lpstr>Apathy</vt:lpstr>
      <vt:lpstr>Introduction</vt:lpstr>
      <vt:lpstr>What Is Apathy?</vt:lpstr>
      <vt:lpstr>What Is Apathy Biblically?</vt:lpstr>
      <vt:lpstr>SOME Causes Of Apathy</vt:lpstr>
      <vt:lpstr>SOME Causes Of Apathy</vt:lpstr>
      <vt:lpstr>Apathy – Contagious/Dangerous</vt:lpstr>
      <vt:lpstr>Apathy – Contagious/Dangerous</vt:lpstr>
      <vt:lpstr>How Does One Address Apathy?</vt:lpstr>
      <vt:lpstr>How Does One Address Apathy?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Apathy</dc:title>
  <dc:creator>Darrell Forrest</dc:creator>
  <cp:lastModifiedBy>Richard Lidh</cp:lastModifiedBy>
  <cp:revision>5</cp:revision>
  <cp:lastPrinted>2024-03-10T14:08:09Z</cp:lastPrinted>
  <dcterms:created xsi:type="dcterms:W3CDTF">2024-03-10T11:37:20Z</dcterms:created>
  <dcterms:modified xsi:type="dcterms:W3CDTF">2024-03-10T14:45:09Z</dcterms:modified>
</cp:coreProperties>
</file>