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17"/>
  </p:notesMasterIdLst>
  <p:handoutMasterIdLst>
    <p:handoutMasterId r:id="rId18"/>
  </p:handout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72" r:id="rId14"/>
    <p:sldId id="269" r:id="rId15"/>
    <p:sldId id="271" r:id="rId16"/>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15" autoAdjust="0"/>
    <p:restoredTop sz="95969" autoAdjust="0"/>
  </p:normalViewPr>
  <p:slideViewPr>
    <p:cSldViewPr>
      <p:cViewPr varScale="1">
        <p:scale>
          <a:sx n="99" d="100"/>
          <a:sy n="99" d="100"/>
        </p:scale>
        <p:origin x="1296" y="9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6A6320-6B5D-9CC6-B999-E57377DA5518}"/>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0F1D12CE-08E8-FB38-BCAF-51B6BAA5B588}"/>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9/15/2024 pm</a:t>
            </a:r>
          </a:p>
        </p:txBody>
      </p:sp>
      <p:sp>
        <p:nvSpPr>
          <p:cNvPr id="4" name="Footer Placeholder 3">
            <a:extLst>
              <a:ext uri="{FF2B5EF4-FFF2-40B4-BE49-F238E27FC236}">
                <a16:creationId xmlns:a16="http://schemas.microsoft.com/office/drawing/2014/main" id="{666A8624-9AD6-43A0-015E-0856C6900999}"/>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Shawn Yon</a:t>
            </a:r>
          </a:p>
        </p:txBody>
      </p:sp>
      <p:sp>
        <p:nvSpPr>
          <p:cNvPr id="5" name="Slide Number Placeholder 4">
            <a:extLst>
              <a:ext uri="{FF2B5EF4-FFF2-40B4-BE49-F238E27FC236}">
                <a16:creationId xmlns:a16="http://schemas.microsoft.com/office/drawing/2014/main" id="{BC7F0A97-1B9B-4DCF-8352-862212E924B7}"/>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r>
              <a:rPr lang="en-US" sz="1000" dirty="0">
                <a:latin typeface="Arial" panose="020B0604020202020204" pitchFamily="34" charset="0"/>
                <a:cs typeface="Arial" panose="020B0604020202020204" pitchFamily="34" charset="0"/>
              </a:rPr>
              <a:t>Page </a:t>
            </a:r>
            <a:fld id="{DC4E0EAF-3EA9-4E8C-9BFC-E727BDF14B19}" type="slidenum">
              <a:rPr lang="en-US" sz="1000" smtClean="0">
                <a:latin typeface="Arial" panose="020B0604020202020204" pitchFamily="34" charset="0"/>
                <a:cs typeface="Arial" panose="020B0604020202020204" pitchFamily="34" charset="0"/>
              </a:rPr>
              <a:t>‹#›</a:t>
            </a:fld>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910052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511651"/>
          </a:xfrm>
          <a:prstGeom prst="rect">
            <a:avLst/>
          </a:prstGeom>
        </p:spPr>
        <p:txBody>
          <a:bodyPr vert="horz" lIns="99051" tIns="49526" rIns="99051" bIns="49526" numCol="1" rtlCol="0"/>
          <a:lstStyle>
            <a:lvl1pPr algn="l">
              <a:defRPr sz="1300"/>
            </a:lvl1pPr>
          </a:lstStyle>
          <a:p>
            <a:endParaRPr lang="en-US"/>
          </a:p>
        </p:txBody>
      </p:sp>
      <p:sp>
        <p:nvSpPr>
          <p:cNvPr id="3" name="Date Placeholder 2"/>
          <p:cNvSpPr>
            <a:spLocks noGrp="1"/>
          </p:cNvSpPr>
          <p:nvPr>
            <p:ph type="dt" idx="1"/>
          </p:nvPr>
        </p:nvSpPr>
        <p:spPr>
          <a:xfrm>
            <a:off x="4023093" y="1"/>
            <a:ext cx="3077739" cy="511651"/>
          </a:xfrm>
          <a:prstGeom prst="rect">
            <a:avLst/>
          </a:prstGeom>
        </p:spPr>
        <p:txBody>
          <a:bodyPr vert="horz" lIns="99051" tIns="49526" rIns="99051" bIns="49526" numCol="1" rtlCol="0"/>
          <a:lstStyle>
            <a:lvl1pPr algn="r">
              <a:defRPr sz="1300"/>
            </a:lvl1pPr>
          </a:lstStyle>
          <a:p>
            <a:r>
              <a:rPr lang="en-US"/>
              <a:t>9/15/2024 pm</a:t>
            </a:r>
          </a:p>
        </p:txBody>
      </p:sp>
      <p:sp>
        <p:nvSpPr>
          <p:cNvPr id="4" name="Slide Image Placeholder 3"/>
          <p:cNvSpPr>
            <a:spLocks noGrp="1" noRot="1" noChangeAspect="1"/>
          </p:cNvSpPr>
          <p:nvPr>
            <p:ph type="sldImg" idx="2"/>
          </p:nvPr>
        </p:nvSpPr>
        <p:spPr>
          <a:xfrm>
            <a:off x="995363" y="768350"/>
            <a:ext cx="5113337" cy="3836988"/>
          </a:xfrm>
          <a:prstGeom prst="rect">
            <a:avLst/>
          </a:prstGeom>
          <a:noFill/>
          <a:ln w="12700">
            <a:solidFill>
              <a:prstClr val="black"/>
            </a:solidFill>
          </a:ln>
        </p:spPr>
        <p:txBody>
          <a:bodyPr vert="horz" lIns="99051" tIns="49526" rIns="99051" bIns="49526" numCol="1" rtlCol="0" anchor="ctr"/>
          <a:lstStyle/>
          <a:p>
            <a:endParaRPr lang="en-US"/>
          </a:p>
        </p:txBody>
      </p:sp>
      <p:sp>
        <p:nvSpPr>
          <p:cNvPr id="5" name="Notes Placeholder 4"/>
          <p:cNvSpPr>
            <a:spLocks noGrp="1"/>
          </p:cNvSpPr>
          <p:nvPr>
            <p:ph type="body" sz="quarter" idx="3"/>
          </p:nvPr>
        </p:nvSpPr>
        <p:spPr>
          <a:xfrm>
            <a:off x="710248" y="4860688"/>
            <a:ext cx="5681980" cy="4604861"/>
          </a:xfrm>
          <a:prstGeom prst="rect">
            <a:avLst/>
          </a:prstGeom>
        </p:spPr>
        <p:txBody>
          <a:bodyPr vert="horz" lIns="99051" tIns="49526" rIns="99051" bIns="49526" numCol="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8"/>
            <a:ext cx="3077739" cy="511651"/>
          </a:xfrm>
          <a:prstGeom prst="rect">
            <a:avLst/>
          </a:prstGeom>
        </p:spPr>
        <p:txBody>
          <a:bodyPr vert="horz" lIns="99051" tIns="49526" rIns="99051" bIns="49526" numCol="1" rtlCol="0" anchor="b"/>
          <a:lstStyle>
            <a:lvl1pPr algn="l">
              <a:defRPr sz="1300"/>
            </a:lvl1pPr>
          </a:lstStyle>
          <a:p>
            <a:r>
              <a:rPr lang="en-US"/>
              <a:t>Shawn Yon</a:t>
            </a:r>
          </a:p>
        </p:txBody>
      </p:sp>
      <p:sp>
        <p:nvSpPr>
          <p:cNvPr id="7" name="Slide Number Placeholder 6"/>
          <p:cNvSpPr>
            <a:spLocks noGrp="1"/>
          </p:cNvSpPr>
          <p:nvPr>
            <p:ph type="sldNum" sz="quarter" idx="5"/>
          </p:nvPr>
        </p:nvSpPr>
        <p:spPr>
          <a:xfrm>
            <a:off x="4023093" y="9719598"/>
            <a:ext cx="3077739" cy="511651"/>
          </a:xfrm>
          <a:prstGeom prst="rect">
            <a:avLst/>
          </a:prstGeom>
        </p:spPr>
        <p:txBody>
          <a:bodyPr vert="horz" lIns="99051" tIns="49526" rIns="99051" bIns="49526" numCol="1" rtlCol="0" anchor="b"/>
          <a:lstStyle>
            <a:lvl1pPr algn="r">
              <a:defRPr sz="1300"/>
            </a:lvl1pPr>
          </a:lstStyle>
          <a:p>
            <a:fld id="{2E883B4C-E675-4063-AFD1-65E1F499FCBC}" type="slidenum">
              <a:rPr lang="en-US" smtClean="0"/>
              <a:pPr/>
              <a:t>‹#›</a:t>
            </a:fld>
            <a:endParaRPr lang="en-US"/>
          </a:p>
        </p:txBody>
      </p:sp>
    </p:spTree>
    <p:extLst>
      <p:ext uri="{BB962C8B-B14F-4D97-AF65-F5344CB8AC3E}">
        <p14:creationId xmlns:p14="http://schemas.microsoft.com/office/powerpoint/2010/main" val="419113620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numCol="1">
            <a:normAutofit/>
          </a:bodyPr>
          <a:lstStyle/>
          <a:p>
            <a:endParaRPr lang="en-US"/>
          </a:p>
        </p:txBody>
      </p:sp>
      <p:sp>
        <p:nvSpPr>
          <p:cNvPr id="4" name="Slide Number Placeholder 3"/>
          <p:cNvSpPr>
            <a:spLocks noGrp="1"/>
          </p:cNvSpPr>
          <p:nvPr>
            <p:ph type="sldNum" sz="quarter" idx="10"/>
          </p:nvPr>
        </p:nvSpPr>
        <p:spPr/>
        <p:txBody>
          <a:bodyPr numCol="1"/>
          <a:lstStyle/>
          <a:p>
            <a:fld id="{2E883B4C-E675-4063-AFD1-65E1F499FCBC}" type="slidenum">
              <a:rPr lang="en-US" smtClean="0"/>
              <a:pPr/>
              <a:t>1</a:t>
            </a:fld>
            <a:endParaRPr lang="en-US"/>
          </a:p>
        </p:txBody>
      </p:sp>
      <p:sp>
        <p:nvSpPr>
          <p:cNvPr id="5" name="Date Placeholder 4">
            <a:extLst>
              <a:ext uri="{FF2B5EF4-FFF2-40B4-BE49-F238E27FC236}">
                <a16:creationId xmlns:a16="http://schemas.microsoft.com/office/drawing/2014/main" id="{D27E560C-E08E-4D6F-D355-C04FF81F9D06}"/>
              </a:ext>
            </a:extLst>
          </p:cNvPr>
          <p:cNvSpPr>
            <a:spLocks noGrp="1"/>
          </p:cNvSpPr>
          <p:nvPr>
            <p:ph type="dt" idx="1"/>
          </p:nvPr>
        </p:nvSpPr>
        <p:spPr/>
        <p:txBody>
          <a:bodyPr/>
          <a:lstStyle/>
          <a:p>
            <a:r>
              <a:rPr lang="en-US"/>
              <a:t>9/15/2024 pm</a:t>
            </a:r>
          </a:p>
        </p:txBody>
      </p:sp>
      <p:sp>
        <p:nvSpPr>
          <p:cNvPr id="6" name="Footer Placeholder 5">
            <a:extLst>
              <a:ext uri="{FF2B5EF4-FFF2-40B4-BE49-F238E27FC236}">
                <a16:creationId xmlns:a16="http://schemas.microsoft.com/office/drawing/2014/main" id="{9CFE6F3D-F83B-CA98-DC37-A228DFB6E86B}"/>
              </a:ext>
            </a:extLst>
          </p:cNvPr>
          <p:cNvSpPr>
            <a:spLocks noGrp="1"/>
          </p:cNvSpPr>
          <p:nvPr>
            <p:ph type="ftr" sz="quarter" idx="4"/>
          </p:nvPr>
        </p:nvSpPr>
        <p:spPr/>
        <p:txBody>
          <a:bodyPr/>
          <a:lstStyle/>
          <a:p>
            <a:r>
              <a:rPr lang="en-US"/>
              <a:t>Shawn Yon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numCol="1">
            <a:normAutofit/>
          </a:bodyPr>
          <a:lstStyle/>
          <a:p>
            <a:endParaRPr lang="en-US" dirty="0"/>
          </a:p>
        </p:txBody>
      </p:sp>
      <p:sp>
        <p:nvSpPr>
          <p:cNvPr id="4" name="Slide Number Placeholder 3"/>
          <p:cNvSpPr>
            <a:spLocks noGrp="1"/>
          </p:cNvSpPr>
          <p:nvPr>
            <p:ph type="sldNum" sz="quarter" idx="10"/>
          </p:nvPr>
        </p:nvSpPr>
        <p:spPr/>
        <p:txBody>
          <a:bodyPr numCol="1"/>
          <a:lstStyle/>
          <a:p>
            <a:fld id="{2E883B4C-E675-4063-AFD1-65E1F499FCBC}" type="slidenum">
              <a:rPr lang="en-US" smtClean="0"/>
              <a:pPr/>
              <a:t>10</a:t>
            </a:fld>
            <a:endParaRPr lang="en-US"/>
          </a:p>
        </p:txBody>
      </p:sp>
      <p:sp>
        <p:nvSpPr>
          <p:cNvPr id="5" name="Date Placeholder 4">
            <a:extLst>
              <a:ext uri="{FF2B5EF4-FFF2-40B4-BE49-F238E27FC236}">
                <a16:creationId xmlns:a16="http://schemas.microsoft.com/office/drawing/2014/main" id="{89ECEA11-6019-01ED-6257-ED55DA82786C}"/>
              </a:ext>
            </a:extLst>
          </p:cNvPr>
          <p:cNvSpPr>
            <a:spLocks noGrp="1"/>
          </p:cNvSpPr>
          <p:nvPr>
            <p:ph type="dt" idx="1"/>
          </p:nvPr>
        </p:nvSpPr>
        <p:spPr/>
        <p:txBody>
          <a:bodyPr/>
          <a:lstStyle/>
          <a:p>
            <a:r>
              <a:rPr lang="en-US"/>
              <a:t>9/15/2024 pm</a:t>
            </a:r>
          </a:p>
        </p:txBody>
      </p:sp>
      <p:sp>
        <p:nvSpPr>
          <p:cNvPr id="6" name="Footer Placeholder 5">
            <a:extLst>
              <a:ext uri="{FF2B5EF4-FFF2-40B4-BE49-F238E27FC236}">
                <a16:creationId xmlns:a16="http://schemas.microsoft.com/office/drawing/2014/main" id="{C1591C89-D9F2-F9B5-C290-0343B6B81561}"/>
              </a:ext>
            </a:extLst>
          </p:cNvPr>
          <p:cNvSpPr>
            <a:spLocks noGrp="1"/>
          </p:cNvSpPr>
          <p:nvPr>
            <p:ph type="ftr" sz="quarter" idx="4"/>
          </p:nvPr>
        </p:nvSpPr>
        <p:spPr/>
        <p:txBody>
          <a:bodyPr/>
          <a:lstStyle/>
          <a:p>
            <a:r>
              <a:rPr lang="en-US"/>
              <a:t>Shawn Yon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numCol="1">
            <a:normAutofit/>
          </a:bodyPr>
          <a:lstStyle/>
          <a:p>
            <a:endParaRPr lang="en-US"/>
          </a:p>
        </p:txBody>
      </p:sp>
      <p:sp>
        <p:nvSpPr>
          <p:cNvPr id="4" name="Slide Number Placeholder 3"/>
          <p:cNvSpPr>
            <a:spLocks noGrp="1"/>
          </p:cNvSpPr>
          <p:nvPr>
            <p:ph type="sldNum" sz="quarter" idx="10"/>
          </p:nvPr>
        </p:nvSpPr>
        <p:spPr/>
        <p:txBody>
          <a:bodyPr numCol="1"/>
          <a:lstStyle/>
          <a:p>
            <a:fld id="{2E883B4C-E675-4063-AFD1-65E1F499FCBC}" type="slidenum">
              <a:rPr lang="en-US" smtClean="0"/>
              <a:pPr/>
              <a:t>11</a:t>
            </a:fld>
            <a:endParaRPr lang="en-US"/>
          </a:p>
        </p:txBody>
      </p:sp>
      <p:sp>
        <p:nvSpPr>
          <p:cNvPr id="5" name="Date Placeholder 4">
            <a:extLst>
              <a:ext uri="{FF2B5EF4-FFF2-40B4-BE49-F238E27FC236}">
                <a16:creationId xmlns:a16="http://schemas.microsoft.com/office/drawing/2014/main" id="{9EDEEB93-B570-4B0D-62AD-1B46DFB9C608}"/>
              </a:ext>
            </a:extLst>
          </p:cNvPr>
          <p:cNvSpPr>
            <a:spLocks noGrp="1"/>
          </p:cNvSpPr>
          <p:nvPr>
            <p:ph type="dt" idx="1"/>
          </p:nvPr>
        </p:nvSpPr>
        <p:spPr/>
        <p:txBody>
          <a:bodyPr/>
          <a:lstStyle/>
          <a:p>
            <a:r>
              <a:rPr lang="en-US"/>
              <a:t>9/15/2024 pm</a:t>
            </a:r>
          </a:p>
        </p:txBody>
      </p:sp>
      <p:sp>
        <p:nvSpPr>
          <p:cNvPr id="6" name="Footer Placeholder 5">
            <a:extLst>
              <a:ext uri="{FF2B5EF4-FFF2-40B4-BE49-F238E27FC236}">
                <a16:creationId xmlns:a16="http://schemas.microsoft.com/office/drawing/2014/main" id="{23BEAEDA-4311-0D26-A6E5-A42C6D86FBAC}"/>
              </a:ext>
            </a:extLst>
          </p:cNvPr>
          <p:cNvSpPr>
            <a:spLocks noGrp="1"/>
          </p:cNvSpPr>
          <p:nvPr>
            <p:ph type="ftr" sz="quarter" idx="4"/>
          </p:nvPr>
        </p:nvSpPr>
        <p:spPr/>
        <p:txBody>
          <a:bodyPr/>
          <a:lstStyle/>
          <a:p>
            <a:r>
              <a:rPr lang="en-US"/>
              <a:t>Shawn Yon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numCol="1">
            <a:normAutofit/>
          </a:bodyPr>
          <a:lstStyle/>
          <a:p>
            <a:endParaRPr lang="en-US"/>
          </a:p>
        </p:txBody>
      </p:sp>
      <p:sp>
        <p:nvSpPr>
          <p:cNvPr id="4" name="Slide Number Placeholder 3"/>
          <p:cNvSpPr>
            <a:spLocks noGrp="1"/>
          </p:cNvSpPr>
          <p:nvPr>
            <p:ph type="sldNum" sz="quarter" idx="10"/>
          </p:nvPr>
        </p:nvSpPr>
        <p:spPr/>
        <p:txBody>
          <a:bodyPr numCol="1"/>
          <a:lstStyle/>
          <a:p>
            <a:fld id="{2E883B4C-E675-4063-AFD1-65E1F499FCBC}" type="slidenum">
              <a:rPr lang="en-US" smtClean="0"/>
              <a:pPr/>
              <a:t>12</a:t>
            </a:fld>
            <a:endParaRPr lang="en-US"/>
          </a:p>
        </p:txBody>
      </p:sp>
      <p:sp>
        <p:nvSpPr>
          <p:cNvPr id="5" name="Date Placeholder 4">
            <a:extLst>
              <a:ext uri="{FF2B5EF4-FFF2-40B4-BE49-F238E27FC236}">
                <a16:creationId xmlns:a16="http://schemas.microsoft.com/office/drawing/2014/main" id="{8FDF1675-102F-1711-CA32-E7EDEBAFE8A1}"/>
              </a:ext>
            </a:extLst>
          </p:cNvPr>
          <p:cNvSpPr>
            <a:spLocks noGrp="1"/>
          </p:cNvSpPr>
          <p:nvPr>
            <p:ph type="dt" idx="1"/>
          </p:nvPr>
        </p:nvSpPr>
        <p:spPr/>
        <p:txBody>
          <a:bodyPr/>
          <a:lstStyle/>
          <a:p>
            <a:r>
              <a:rPr lang="en-US"/>
              <a:t>9/15/2024 pm</a:t>
            </a:r>
          </a:p>
        </p:txBody>
      </p:sp>
      <p:sp>
        <p:nvSpPr>
          <p:cNvPr id="6" name="Footer Placeholder 5">
            <a:extLst>
              <a:ext uri="{FF2B5EF4-FFF2-40B4-BE49-F238E27FC236}">
                <a16:creationId xmlns:a16="http://schemas.microsoft.com/office/drawing/2014/main" id="{87E3DE78-AF8E-1A5A-2766-F17224E2F8A4}"/>
              </a:ext>
            </a:extLst>
          </p:cNvPr>
          <p:cNvSpPr>
            <a:spLocks noGrp="1"/>
          </p:cNvSpPr>
          <p:nvPr>
            <p:ph type="ftr" sz="quarter" idx="4"/>
          </p:nvPr>
        </p:nvSpPr>
        <p:spPr/>
        <p:txBody>
          <a:bodyPr/>
          <a:lstStyle/>
          <a:p>
            <a:r>
              <a:rPr lang="en-US"/>
              <a:t>Shawn Yon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numCol="1">
            <a:normAutofit/>
          </a:bodyPr>
          <a:lstStyle/>
          <a:p>
            <a:endParaRPr lang="en-US"/>
          </a:p>
        </p:txBody>
      </p:sp>
      <p:sp>
        <p:nvSpPr>
          <p:cNvPr id="4" name="Slide Number Placeholder 3"/>
          <p:cNvSpPr>
            <a:spLocks noGrp="1"/>
          </p:cNvSpPr>
          <p:nvPr>
            <p:ph type="sldNum" sz="quarter" idx="10"/>
          </p:nvPr>
        </p:nvSpPr>
        <p:spPr/>
        <p:txBody>
          <a:bodyPr numCol="1"/>
          <a:lstStyle/>
          <a:p>
            <a:fld id="{2E883B4C-E675-4063-AFD1-65E1F499FCBC}" type="slidenum">
              <a:rPr lang="en-US" smtClean="0"/>
              <a:pPr/>
              <a:t>14</a:t>
            </a:fld>
            <a:endParaRPr lang="en-US"/>
          </a:p>
        </p:txBody>
      </p:sp>
      <p:sp>
        <p:nvSpPr>
          <p:cNvPr id="5" name="Date Placeholder 4">
            <a:extLst>
              <a:ext uri="{FF2B5EF4-FFF2-40B4-BE49-F238E27FC236}">
                <a16:creationId xmlns:a16="http://schemas.microsoft.com/office/drawing/2014/main" id="{9E869B65-FEFB-D0ED-65C1-1E7F71754696}"/>
              </a:ext>
            </a:extLst>
          </p:cNvPr>
          <p:cNvSpPr>
            <a:spLocks noGrp="1"/>
          </p:cNvSpPr>
          <p:nvPr>
            <p:ph type="dt" idx="1"/>
          </p:nvPr>
        </p:nvSpPr>
        <p:spPr/>
        <p:txBody>
          <a:bodyPr/>
          <a:lstStyle/>
          <a:p>
            <a:r>
              <a:rPr lang="en-US"/>
              <a:t>9/15/2024 pm</a:t>
            </a:r>
          </a:p>
        </p:txBody>
      </p:sp>
      <p:sp>
        <p:nvSpPr>
          <p:cNvPr id="6" name="Footer Placeholder 5">
            <a:extLst>
              <a:ext uri="{FF2B5EF4-FFF2-40B4-BE49-F238E27FC236}">
                <a16:creationId xmlns:a16="http://schemas.microsoft.com/office/drawing/2014/main" id="{438E2F45-930A-51E1-8AF5-CF0F61AD8251}"/>
              </a:ext>
            </a:extLst>
          </p:cNvPr>
          <p:cNvSpPr>
            <a:spLocks noGrp="1"/>
          </p:cNvSpPr>
          <p:nvPr>
            <p:ph type="ftr" sz="quarter" idx="4"/>
          </p:nvPr>
        </p:nvSpPr>
        <p:spPr/>
        <p:txBody>
          <a:bodyPr/>
          <a:lstStyle/>
          <a:p>
            <a:r>
              <a:rPr lang="en-US"/>
              <a:t>Shawn Yon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numCol="1">
            <a:normAutofit/>
          </a:bodyPr>
          <a:lstStyle/>
          <a:p>
            <a:endParaRPr lang="en-US"/>
          </a:p>
        </p:txBody>
      </p:sp>
      <p:sp>
        <p:nvSpPr>
          <p:cNvPr id="4" name="Slide Number Placeholder 3"/>
          <p:cNvSpPr>
            <a:spLocks noGrp="1"/>
          </p:cNvSpPr>
          <p:nvPr>
            <p:ph type="sldNum" sz="quarter" idx="10"/>
          </p:nvPr>
        </p:nvSpPr>
        <p:spPr/>
        <p:txBody>
          <a:bodyPr numCol="1"/>
          <a:lstStyle/>
          <a:p>
            <a:fld id="{2E883B4C-E675-4063-AFD1-65E1F499FCBC}" type="slidenum">
              <a:rPr lang="en-US" smtClean="0"/>
              <a:pPr/>
              <a:t>15</a:t>
            </a:fld>
            <a:endParaRPr lang="en-US"/>
          </a:p>
        </p:txBody>
      </p:sp>
      <p:sp>
        <p:nvSpPr>
          <p:cNvPr id="5" name="Date Placeholder 4">
            <a:extLst>
              <a:ext uri="{FF2B5EF4-FFF2-40B4-BE49-F238E27FC236}">
                <a16:creationId xmlns:a16="http://schemas.microsoft.com/office/drawing/2014/main" id="{11FE821C-05FE-48E9-D412-1BCFB26C2827}"/>
              </a:ext>
            </a:extLst>
          </p:cNvPr>
          <p:cNvSpPr>
            <a:spLocks noGrp="1"/>
          </p:cNvSpPr>
          <p:nvPr>
            <p:ph type="dt" idx="1"/>
          </p:nvPr>
        </p:nvSpPr>
        <p:spPr/>
        <p:txBody>
          <a:bodyPr/>
          <a:lstStyle/>
          <a:p>
            <a:r>
              <a:rPr lang="en-US"/>
              <a:t>9/15/2024 pm</a:t>
            </a:r>
          </a:p>
        </p:txBody>
      </p:sp>
      <p:sp>
        <p:nvSpPr>
          <p:cNvPr id="6" name="Footer Placeholder 5">
            <a:extLst>
              <a:ext uri="{FF2B5EF4-FFF2-40B4-BE49-F238E27FC236}">
                <a16:creationId xmlns:a16="http://schemas.microsoft.com/office/drawing/2014/main" id="{E47A7F39-93AE-7FFC-7EE7-D56D9DDA6C4F}"/>
              </a:ext>
            </a:extLst>
          </p:cNvPr>
          <p:cNvSpPr>
            <a:spLocks noGrp="1"/>
          </p:cNvSpPr>
          <p:nvPr>
            <p:ph type="ftr" sz="quarter" idx="4"/>
          </p:nvPr>
        </p:nvSpPr>
        <p:spPr/>
        <p:txBody>
          <a:bodyPr/>
          <a:lstStyle/>
          <a:p>
            <a:r>
              <a:rPr lang="en-US"/>
              <a:t>Shawn Yon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numCol="1">
            <a:normAutofit/>
          </a:bodyPr>
          <a:lstStyle/>
          <a:p>
            <a:endParaRPr lang="en-US"/>
          </a:p>
        </p:txBody>
      </p:sp>
      <p:sp>
        <p:nvSpPr>
          <p:cNvPr id="4" name="Slide Number Placeholder 3"/>
          <p:cNvSpPr>
            <a:spLocks noGrp="1"/>
          </p:cNvSpPr>
          <p:nvPr>
            <p:ph type="sldNum" sz="quarter" idx="10"/>
          </p:nvPr>
        </p:nvSpPr>
        <p:spPr/>
        <p:txBody>
          <a:bodyPr numCol="1"/>
          <a:lstStyle/>
          <a:p>
            <a:fld id="{2E883B4C-E675-4063-AFD1-65E1F499FCBC}" type="slidenum">
              <a:rPr lang="en-US" smtClean="0"/>
              <a:pPr/>
              <a:t>2</a:t>
            </a:fld>
            <a:endParaRPr lang="en-US"/>
          </a:p>
        </p:txBody>
      </p:sp>
      <p:sp>
        <p:nvSpPr>
          <p:cNvPr id="5" name="Date Placeholder 4">
            <a:extLst>
              <a:ext uri="{FF2B5EF4-FFF2-40B4-BE49-F238E27FC236}">
                <a16:creationId xmlns:a16="http://schemas.microsoft.com/office/drawing/2014/main" id="{7A68C3BD-93D6-6273-A9BA-7C714C9EAD17}"/>
              </a:ext>
            </a:extLst>
          </p:cNvPr>
          <p:cNvSpPr>
            <a:spLocks noGrp="1"/>
          </p:cNvSpPr>
          <p:nvPr>
            <p:ph type="dt" idx="1"/>
          </p:nvPr>
        </p:nvSpPr>
        <p:spPr/>
        <p:txBody>
          <a:bodyPr/>
          <a:lstStyle/>
          <a:p>
            <a:r>
              <a:rPr lang="en-US"/>
              <a:t>9/15/2024 pm</a:t>
            </a:r>
          </a:p>
        </p:txBody>
      </p:sp>
      <p:sp>
        <p:nvSpPr>
          <p:cNvPr id="6" name="Footer Placeholder 5">
            <a:extLst>
              <a:ext uri="{FF2B5EF4-FFF2-40B4-BE49-F238E27FC236}">
                <a16:creationId xmlns:a16="http://schemas.microsoft.com/office/drawing/2014/main" id="{6278404F-D32F-C311-1688-CBAED8CB7FFC}"/>
              </a:ext>
            </a:extLst>
          </p:cNvPr>
          <p:cNvSpPr>
            <a:spLocks noGrp="1"/>
          </p:cNvSpPr>
          <p:nvPr>
            <p:ph type="ftr" sz="quarter" idx="4"/>
          </p:nvPr>
        </p:nvSpPr>
        <p:spPr/>
        <p:txBody>
          <a:bodyPr/>
          <a:lstStyle/>
          <a:p>
            <a:r>
              <a:rPr lang="en-US"/>
              <a:t>Shawn Yon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numCol="1">
            <a:normAutofit/>
          </a:bodyPr>
          <a:lstStyle/>
          <a:p>
            <a:endParaRPr lang="en-US"/>
          </a:p>
        </p:txBody>
      </p:sp>
      <p:sp>
        <p:nvSpPr>
          <p:cNvPr id="4" name="Slide Number Placeholder 3"/>
          <p:cNvSpPr>
            <a:spLocks noGrp="1"/>
          </p:cNvSpPr>
          <p:nvPr>
            <p:ph type="sldNum" sz="quarter" idx="10"/>
          </p:nvPr>
        </p:nvSpPr>
        <p:spPr/>
        <p:txBody>
          <a:bodyPr numCol="1"/>
          <a:lstStyle/>
          <a:p>
            <a:fld id="{2E883B4C-E675-4063-AFD1-65E1F499FCBC}" type="slidenum">
              <a:rPr lang="en-US" smtClean="0"/>
              <a:pPr/>
              <a:t>3</a:t>
            </a:fld>
            <a:endParaRPr lang="en-US"/>
          </a:p>
        </p:txBody>
      </p:sp>
      <p:sp>
        <p:nvSpPr>
          <p:cNvPr id="5" name="Date Placeholder 4">
            <a:extLst>
              <a:ext uri="{FF2B5EF4-FFF2-40B4-BE49-F238E27FC236}">
                <a16:creationId xmlns:a16="http://schemas.microsoft.com/office/drawing/2014/main" id="{FA3A4848-7155-72CF-2EC3-52EC88060B89}"/>
              </a:ext>
            </a:extLst>
          </p:cNvPr>
          <p:cNvSpPr>
            <a:spLocks noGrp="1"/>
          </p:cNvSpPr>
          <p:nvPr>
            <p:ph type="dt" idx="1"/>
          </p:nvPr>
        </p:nvSpPr>
        <p:spPr/>
        <p:txBody>
          <a:bodyPr/>
          <a:lstStyle/>
          <a:p>
            <a:r>
              <a:rPr lang="en-US"/>
              <a:t>9/15/2024 pm</a:t>
            </a:r>
          </a:p>
        </p:txBody>
      </p:sp>
      <p:sp>
        <p:nvSpPr>
          <p:cNvPr id="6" name="Footer Placeholder 5">
            <a:extLst>
              <a:ext uri="{FF2B5EF4-FFF2-40B4-BE49-F238E27FC236}">
                <a16:creationId xmlns:a16="http://schemas.microsoft.com/office/drawing/2014/main" id="{04974349-87FE-225B-D3DB-FD3796BF3E0E}"/>
              </a:ext>
            </a:extLst>
          </p:cNvPr>
          <p:cNvSpPr>
            <a:spLocks noGrp="1"/>
          </p:cNvSpPr>
          <p:nvPr>
            <p:ph type="ftr" sz="quarter" idx="4"/>
          </p:nvPr>
        </p:nvSpPr>
        <p:spPr/>
        <p:txBody>
          <a:bodyPr/>
          <a:lstStyle/>
          <a:p>
            <a:r>
              <a:rPr lang="en-US"/>
              <a:t>Shawn Yon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numCol="1">
            <a:normAutofit/>
          </a:bodyPr>
          <a:lstStyle/>
          <a:p>
            <a:endParaRPr lang="en-US" dirty="0"/>
          </a:p>
          <a:p>
            <a:endParaRPr lang="en-US" dirty="0"/>
          </a:p>
        </p:txBody>
      </p:sp>
      <p:sp>
        <p:nvSpPr>
          <p:cNvPr id="4" name="Slide Number Placeholder 3"/>
          <p:cNvSpPr>
            <a:spLocks noGrp="1"/>
          </p:cNvSpPr>
          <p:nvPr>
            <p:ph type="sldNum" sz="quarter" idx="10"/>
          </p:nvPr>
        </p:nvSpPr>
        <p:spPr/>
        <p:txBody>
          <a:bodyPr numCol="1"/>
          <a:lstStyle/>
          <a:p>
            <a:fld id="{2E883B4C-E675-4063-AFD1-65E1F499FCBC}" type="slidenum">
              <a:rPr lang="en-US" smtClean="0"/>
              <a:pPr/>
              <a:t>4</a:t>
            </a:fld>
            <a:endParaRPr lang="en-US"/>
          </a:p>
        </p:txBody>
      </p:sp>
      <p:sp>
        <p:nvSpPr>
          <p:cNvPr id="5" name="Date Placeholder 4">
            <a:extLst>
              <a:ext uri="{FF2B5EF4-FFF2-40B4-BE49-F238E27FC236}">
                <a16:creationId xmlns:a16="http://schemas.microsoft.com/office/drawing/2014/main" id="{72CB31FC-C62C-170A-F06F-13BB8F48E750}"/>
              </a:ext>
            </a:extLst>
          </p:cNvPr>
          <p:cNvSpPr>
            <a:spLocks noGrp="1"/>
          </p:cNvSpPr>
          <p:nvPr>
            <p:ph type="dt" idx="1"/>
          </p:nvPr>
        </p:nvSpPr>
        <p:spPr/>
        <p:txBody>
          <a:bodyPr/>
          <a:lstStyle/>
          <a:p>
            <a:r>
              <a:rPr lang="en-US"/>
              <a:t>9/15/2024 pm</a:t>
            </a:r>
          </a:p>
        </p:txBody>
      </p:sp>
      <p:sp>
        <p:nvSpPr>
          <p:cNvPr id="6" name="Footer Placeholder 5">
            <a:extLst>
              <a:ext uri="{FF2B5EF4-FFF2-40B4-BE49-F238E27FC236}">
                <a16:creationId xmlns:a16="http://schemas.microsoft.com/office/drawing/2014/main" id="{B1EA8D2C-9FC8-2E75-3928-A6657ED50680}"/>
              </a:ext>
            </a:extLst>
          </p:cNvPr>
          <p:cNvSpPr>
            <a:spLocks noGrp="1"/>
          </p:cNvSpPr>
          <p:nvPr>
            <p:ph type="ftr" sz="quarter" idx="4"/>
          </p:nvPr>
        </p:nvSpPr>
        <p:spPr/>
        <p:txBody>
          <a:bodyPr/>
          <a:lstStyle/>
          <a:p>
            <a:r>
              <a:rPr lang="en-US"/>
              <a:t>Shawn Yon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numCol="1">
            <a:normAutofit/>
          </a:bodyPr>
          <a:lstStyle/>
          <a:p>
            <a:endParaRPr lang="en-US"/>
          </a:p>
        </p:txBody>
      </p:sp>
      <p:sp>
        <p:nvSpPr>
          <p:cNvPr id="4" name="Slide Number Placeholder 3"/>
          <p:cNvSpPr>
            <a:spLocks noGrp="1"/>
          </p:cNvSpPr>
          <p:nvPr>
            <p:ph type="sldNum" sz="quarter" idx="10"/>
          </p:nvPr>
        </p:nvSpPr>
        <p:spPr/>
        <p:txBody>
          <a:bodyPr numCol="1"/>
          <a:lstStyle/>
          <a:p>
            <a:fld id="{2E883B4C-E675-4063-AFD1-65E1F499FCBC}" type="slidenum">
              <a:rPr lang="en-US" smtClean="0"/>
              <a:pPr/>
              <a:t>5</a:t>
            </a:fld>
            <a:endParaRPr lang="en-US"/>
          </a:p>
        </p:txBody>
      </p:sp>
      <p:sp>
        <p:nvSpPr>
          <p:cNvPr id="5" name="Date Placeholder 4">
            <a:extLst>
              <a:ext uri="{FF2B5EF4-FFF2-40B4-BE49-F238E27FC236}">
                <a16:creationId xmlns:a16="http://schemas.microsoft.com/office/drawing/2014/main" id="{114330F0-04E9-C09D-CFF5-0B22B4DCB9BB}"/>
              </a:ext>
            </a:extLst>
          </p:cNvPr>
          <p:cNvSpPr>
            <a:spLocks noGrp="1"/>
          </p:cNvSpPr>
          <p:nvPr>
            <p:ph type="dt" idx="1"/>
          </p:nvPr>
        </p:nvSpPr>
        <p:spPr/>
        <p:txBody>
          <a:bodyPr/>
          <a:lstStyle/>
          <a:p>
            <a:r>
              <a:rPr lang="en-US"/>
              <a:t>9/15/2024 pm</a:t>
            </a:r>
          </a:p>
        </p:txBody>
      </p:sp>
      <p:sp>
        <p:nvSpPr>
          <p:cNvPr id="6" name="Footer Placeholder 5">
            <a:extLst>
              <a:ext uri="{FF2B5EF4-FFF2-40B4-BE49-F238E27FC236}">
                <a16:creationId xmlns:a16="http://schemas.microsoft.com/office/drawing/2014/main" id="{7CA3642C-F198-3CF3-8744-72739D736FCF}"/>
              </a:ext>
            </a:extLst>
          </p:cNvPr>
          <p:cNvSpPr>
            <a:spLocks noGrp="1"/>
          </p:cNvSpPr>
          <p:nvPr>
            <p:ph type="ftr" sz="quarter" idx="4"/>
          </p:nvPr>
        </p:nvSpPr>
        <p:spPr/>
        <p:txBody>
          <a:bodyPr/>
          <a:lstStyle/>
          <a:p>
            <a:r>
              <a:rPr lang="en-US"/>
              <a:t>Shawn Yon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numCol="1">
            <a:normAutofit/>
          </a:bodyPr>
          <a:lstStyle/>
          <a:p>
            <a:r>
              <a:rPr lang="en-US" dirty="0"/>
              <a:t>This is eternal stench</a:t>
            </a:r>
          </a:p>
        </p:txBody>
      </p:sp>
      <p:sp>
        <p:nvSpPr>
          <p:cNvPr id="4" name="Slide Number Placeholder 3"/>
          <p:cNvSpPr>
            <a:spLocks noGrp="1"/>
          </p:cNvSpPr>
          <p:nvPr>
            <p:ph type="sldNum" sz="quarter" idx="10"/>
          </p:nvPr>
        </p:nvSpPr>
        <p:spPr/>
        <p:txBody>
          <a:bodyPr numCol="1"/>
          <a:lstStyle/>
          <a:p>
            <a:fld id="{2E883B4C-E675-4063-AFD1-65E1F499FCBC}" type="slidenum">
              <a:rPr lang="en-US" smtClean="0"/>
              <a:pPr/>
              <a:t>6</a:t>
            </a:fld>
            <a:endParaRPr lang="en-US"/>
          </a:p>
        </p:txBody>
      </p:sp>
      <p:sp>
        <p:nvSpPr>
          <p:cNvPr id="5" name="Date Placeholder 4">
            <a:extLst>
              <a:ext uri="{FF2B5EF4-FFF2-40B4-BE49-F238E27FC236}">
                <a16:creationId xmlns:a16="http://schemas.microsoft.com/office/drawing/2014/main" id="{B0A5B8C8-266A-1B2E-1967-7417685E0360}"/>
              </a:ext>
            </a:extLst>
          </p:cNvPr>
          <p:cNvSpPr>
            <a:spLocks noGrp="1"/>
          </p:cNvSpPr>
          <p:nvPr>
            <p:ph type="dt" idx="1"/>
          </p:nvPr>
        </p:nvSpPr>
        <p:spPr/>
        <p:txBody>
          <a:bodyPr/>
          <a:lstStyle/>
          <a:p>
            <a:r>
              <a:rPr lang="en-US"/>
              <a:t>9/15/2024 pm</a:t>
            </a:r>
          </a:p>
        </p:txBody>
      </p:sp>
      <p:sp>
        <p:nvSpPr>
          <p:cNvPr id="6" name="Footer Placeholder 5">
            <a:extLst>
              <a:ext uri="{FF2B5EF4-FFF2-40B4-BE49-F238E27FC236}">
                <a16:creationId xmlns:a16="http://schemas.microsoft.com/office/drawing/2014/main" id="{FF89D3BB-2841-5669-9842-A153D5481C19}"/>
              </a:ext>
            </a:extLst>
          </p:cNvPr>
          <p:cNvSpPr>
            <a:spLocks noGrp="1"/>
          </p:cNvSpPr>
          <p:nvPr>
            <p:ph type="ftr" sz="quarter" idx="4"/>
          </p:nvPr>
        </p:nvSpPr>
        <p:spPr/>
        <p:txBody>
          <a:bodyPr/>
          <a:lstStyle/>
          <a:p>
            <a:r>
              <a:rPr lang="en-US"/>
              <a:t>Shawn Yon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numCol="1">
            <a:normAutofit/>
          </a:bodyPr>
          <a:lstStyle/>
          <a:p>
            <a:endParaRPr lang="en-US"/>
          </a:p>
        </p:txBody>
      </p:sp>
      <p:sp>
        <p:nvSpPr>
          <p:cNvPr id="4" name="Slide Number Placeholder 3"/>
          <p:cNvSpPr>
            <a:spLocks noGrp="1"/>
          </p:cNvSpPr>
          <p:nvPr>
            <p:ph type="sldNum" sz="quarter" idx="10"/>
          </p:nvPr>
        </p:nvSpPr>
        <p:spPr/>
        <p:txBody>
          <a:bodyPr numCol="1"/>
          <a:lstStyle/>
          <a:p>
            <a:fld id="{2E883B4C-E675-4063-AFD1-65E1F499FCBC}" type="slidenum">
              <a:rPr lang="en-US" smtClean="0"/>
              <a:pPr/>
              <a:t>7</a:t>
            </a:fld>
            <a:endParaRPr lang="en-US"/>
          </a:p>
        </p:txBody>
      </p:sp>
      <p:sp>
        <p:nvSpPr>
          <p:cNvPr id="5" name="Date Placeholder 4">
            <a:extLst>
              <a:ext uri="{FF2B5EF4-FFF2-40B4-BE49-F238E27FC236}">
                <a16:creationId xmlns:a16="http://schemas.microsoft.com/office/drawing/2014/main" id="{4324D03C-B4A4-BB04-9502-12ADABECA714}"/>
              </a:ext>
            </a:extLst>
          </p:cNvPr>
          <p:cNvSpPr>
            <a:spLocks noGrp="1"/>
          </p:cNvSpPr>
          <p:nvPr>
            <p:ph type="dt" idx="1"/>
          </p:nvPr>
        </p:nvSpPr>
        <p:spPr/>
        <p:txBody>
          <a:bodyPr/>
          <a:lstStyle/>
          <a:p>
            <a:r>
              <a:rPr lang="en-US"/>
              <a:t>9/15/2024 pm</a:t>
            </a:r>
          </a:p>
        </p:txBody>
      </p:sp>
      <p:sp>
        <p:nvSpPr>
          <p:cNvPr id="6" name="Footer Placeholder 5">
            <a:extLst>
              <a:ext uri="{FF2B5EF4-FFF2-40B4-BE49-F238E27FC236}">
                <a16:creationId xmlns:a16="http://schemas.microsoft.com/office/drawing/2014/main" id="{7814D46E-53E4-F420-A7A5-B5F9BFA095C2}"/>
              </a:ext>
            </a:extLst>
          </p:cNvPr>
          <p:cNvSpPr>
            <a:spLocks noGrp="1"/>
          </p:cNvSpPr>
          <p:nvPr>
            <p:ph type="ftr" sz="quarter" idx="4"/>
          </p:nvPr>
        </p:nvSpPr>
        <p:spPr/>
        <p:txBody>
          <a:bodyPr/>
          <a:lstStyle/>
          <a:p>
            <a:r>
              <a:rPr lang="en-US"/>
              <a:t>Shawn Yon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numCol="1">
            <a:normAutofit/>
          </a:bodyPr>
          <a:lstStyle/>
          <a:p>
            <a:endParaRPr lang="en-US"/>
          </a:p>
        </p:txBody>
      </p:sp>
      <p:sp>
        <p:nvSpPr>
          <p:cNvPr id="4" name="Slide Number Placeholder 3"/>
          <p:cNvSpPr>
            <a:spLocks noGrp="1"/>
          </p:cNvSpPr>
          <p:nvPr>
            <p:ph type="sldNum" sz="quarter" idx="10"/>
          </p:nvPr>
        </p:nvSpPr>
        <p:spPr/>
        <p:txBody>
          <a:bodyPr numCol="1"/>
          <a:lstStyle/>
          <a:p>
            <a:fld id="{2E883B4C-E675-4063-AFD1-65E1F499FCBC}" type="slidenum">
              <a:rPr lang="en-US" smtClean="0"/>
              <a:pPr/>
              <a:t>8</a:t>
            </a:fld>
            <a:endParaRPr lang="en-US"/>
          </a:p>
        </p:txBody>
      </p:sp>
      <p:sp>
        <p:nvSpPr>
          <p:cNvPr id="5" name="Date Placeholder 4">
            <a:extLst>
              <a:ext uri="{FF2B5EF4-FFF2-40B4-BE49-F238E27FC236}">
                <a16:creationId xmlns:a16="http://schemas.microsoft.com/office/drawing/2014/main" id="{4847608A-0E83-51BC-18D8-E14EA6E97FD4}"/>
              </a:ext>
            </a:extLst>
          </p:cNvPr>
          <p:cNvSpPr>
            <a:spLocks noGrp="1"/>
          </p:cNvSpPr>
          <p:nvPr>
            <p:ph type="dt" idx="1"/>
          </p:nvPr>
        </p:nvSpPr>
        <p:spPr/>
        <p:txBody>
          <a:bodyPr/>
          <a:lstStyle/>
          <a:p>
            <a:r>
              <a:rPr lang="en-US"/>
              <a:t>9/15/2024 pm</a:t>
            </a:r>
          </a:p>
        </p:txBody>
      </p:sp>
      <p:sp>
        <p:nvSpPr>
          <p:cNvPr id="6" name="Footer Placeholder 5">
            <a:extLst>
              <a:ext uri="{FF2B5EF4-FFF2-40B4-BE49-F238E27FC236}">
                <a16:creationId xmlns:a16="http://schemas.microsoft.com/office/drawing/2014/main" id="{395DC9F0-73B0-8E5C-3CC3-958CD3D764E6}"/>
              </a:ext>
            </a:extLst>
          </p:cNvPr>
          <p:cNvSpPr>
            <a:spLocks noGrp="1"/>
          </p:cNvSpPr>
          <p:nvPr>
            <p:ph type="ftr" sz="quarter" idx="4"/>
          </p:nvPr>
        </p:nvSpPr>
        <p:spPr/>
        <p:txBody>
          <a:bodyPr/>
          <a:lstStyle/>
          <a:p>
            <a:r>
              <a:rPr lang="en-US"/>
              <a:t>Shawn Yon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numCol="1">
            <a:normAutofit/>
          </a:bodyPr>
          <a:lstStyle/>
          <a:p>
            <a:endParaRPr lang="en-US"/>
          </a:p>
        </p:txBody>
      </p:sp>
      <p:sp>
        <p:nvSpPr>
          <p:cNvPr id="4" name="Slide Number Placeholder 3"/>
          <p:cNvSpPr>
            <a:spLocks noGrp="1"/>
          </p:cNvSpPr>
          <p:nvPr>
            <p:ph type="sldNum" sz="quarter" idx="10"/>
          </p:nvPr>
        </p:nvSpPr>
        <p:spPr/>
        <p:txBody>
          <a:bodyPr numCol="1"/>
          <a:lstStyle/>
          <a:p>
            <a:fld id="{2E883B4C-E675-4063-AFD1-65E1F499FCBC}" type="slidenum">
              <a:rPr lang="en-US" smtClean="0"/>
              <a:pPr/>
              <a:t>9</a:t>
            </a:fld>
            <a:endParaRPr lang="en-US"/>
          </a:p>
        </p:txBody>
      </p:sp>
      <p:sp>
        <p:nvSpPr>
          <p:cNvPr id="5" name="Date Placeholder 4">
            <a:extLst>
              <a:ext uri="{FF2B5EF4-FFF2-40B4-BE49-F238E27FC236}">
                <a16:creationId xmlns:a16="http://schemas.microsoft.com/office/drawing/2014/main" id="{5C72072C-8001-3CAD-4685-E62D3ECE236F}"/>
              </a:ext>
            </a:extLst>
          </p:cNvPr>
          <p:cNvSpPr>
            <a:spLocks noGrp="1"/>
          </p:cNvSpPr>
          <p:nvPr>
            <p:ph type="dt" idx="1"/>
          </p:nvPr>
        </p:nvSpPr>
        <p:spPr/>
        <p:txBody>
          <a:bodyPr/>
          <a:lstStyle/>
          <a:p>
            <a:r>
              <a:rPr lang="en-US"/>
              <a:t>9/15/2024 pm</a:t>
            </a:r>
          </a:p>
        </p:txBody>
      </p:sp>
      <p:sp>
        <p:nvSpPr>
          <p:cNvPr id="6" name="Footer Placeholder 5">
            <a:extLst>
              <a:ext uri="{FF2B5EF4-FFF2-40B4-BE49-F238E27FC236}">
                <a16:creationId xmlns:a16="http://schemas.microsoft.com/office/drawing/2014/main" id="{2DDF9DD1-53FA-797A-129C-2007C5702E57}"/>
              </a:ext>
            </a:extLst>
          </p:cNvPr>
          <p:cNvSpPr>
            <a:spLocks noGrp="1"/>
          </p:cNvSpPr>
          <p:nvPr>
            <p:ph type="ftr" sz="quarter" idx="4"/>
          </p:nvPr>
        </p:nvSpPr>
        <p:spPr/>
        <p:txBody>
          <a:bodyPr/>
          <a:lstStyle/>
          <a:p>
            <a:r>
              <a:rPr lang="en-US"/>
              <a:t>Shawn Yon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numCol="1"/>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numCol="1"/>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numCol="1"/>
          <a:lstStyle/>
          <a:p>
            <a:fld id="{D9646005-500C-4B25-A2B0-B0685F956A51}" type="datetimeFigureOut">
              <a:rPr lang="en-US" smtClean="0"/>
              <a:pPr/>
              <a:t>9/14/2024</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00F189E3-B000-4E75-BD82-5401BF566AF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p>
        </p:txBody>
      </p:sp>
      <p:sp>
        <p:nvSpPr>
          <p:cNvPr id="3" name="Vertical Text Placeholder 2"/>
          <p:cNvSpPr>
            <a:spLocks noGrp="1"/>
          </p:cNvSpPr>
          <p:nvPr>
            <p:ph type="body" orient="vert" idx="1"/>
          </p:nvPr>
        </p:nvSpPr>
        <p:spPr/>
        <p:txBody>
          <a:bodyPr vert="eaVert"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numCol="1"/>
          <a:lstStyle/>
          <a:p>
            <a:fld id="{D9646005-500C-4B25-A2B0-B0685F956A51}" type="datetimeFigureOut">
              <a:rPr lang="en-US" smtClean="0"/>
              <a:pPr/>
              <a:t>9/14/2024</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00F189E3-B000-4E75-BD82-5401BF566AF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numCol="1"/>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numCol="1"/>
          <a:lstStyle/>
          <a:p>
            <a:fld id="{D9646005-500C-4B25-A2B0-B0685F956A51}" type="datetimeFigureOut">
              <a:rPr lang="en-US" smtClean="0"/>
              <a:pPr/>
              <a:t>9/14/2024</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00F189E3-B000-4E75-BD82-5401BF566AF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p>
        </p:txBody>
      </p:sp>
      <p:sp>
        <p:nvSpPr>
          <p:cNvPr id="3" name="Content Placeholder 2"/>
          <p:cNvSpPr>
            <a:spLocks noGrp="1"/>
          </p:cNvSpPr>
          <p:nvPr>
            <p:ph idx="1"/>
          </p:nvPr>
        </p:nvSpPr>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numCol="1"/>
          <a:lstStyle/>
          <a:p>
            <a:fld id="{D9646005-500C-4B25-A2B0-B0685F956A51}" type="datetimeFigureOut">
              <a:rPr lang="en-US" smtClean="0"/>
              <a:pPr/>
              <a:t>9/14/2024</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00F189E3-B000-4E75-BD82-5401BF566AF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numCol="1"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numCol="1"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numCol="1"/>
          <a:lstStyle/>
          <a:p>
            <a:fld id="{D9646005-500C-4B25-A2B0-B0685F956A51}" type="datetimeFigureOut">
              <a:rPr lang="en-US" smtClean="0"/>
              <a:pPr/>
              <a:t>9/14/2024</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00F189E3-B000-4E75-BD82-5401BF566AF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numCol="1"/>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numCol="1"/>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numCol="1"/>
          <a:lstStyle/>
          <a:p>
            <a:fld id="{D9646005-500C-4B25-A2B0-B0685F956A51}" type="datetimeFigureOut">
              <a:rPr lang="en-US" smtClean="0"/>
              <a:pPr/>
              <a:t>9/14/2024</a:t>
            </a:fld>
            <a:endParaRPr lang="en-US"/>
          </a:p>
        </p:txBody>
      </p:sp>
      <p:sp>
        <p:nvSpPr>
          <p:cNvPr id="6" name="Footer Placeholder 5"/>
          <p:cNvSpPr>
            <a:spLocks noGrp="1"/>
          </p:cNvSpPr>
          <p:nvPr>
            <p:ph type="ftr" sz="quarter" idx="11"/>
          </p:nvPr>
        </p:nvSpPr>
        <p:spPr/>
        <p:txBody>
          <a:bodyPr numCol="1"/>
          <a:lstStyle/>
          <a:p>
            <a:endParaRPr lang="en-US"/>
          </a:p>
        </p:txBody>
      </p:sp>
      <p:sp>
        <p:nvSpPr>
          <p:cNvPr id="7" name="Slide Number Placeholder 6"/>
          <p:cNvSpPr>
            <a:spLocks noGrp="1"/>
          </p:cNvSpPr>
          <p:nvPr>
            <p:ph type="sldNum" sz="quarter" idx="12"/>
          </p:nvPr>
        </p:nvSpPr>
        <p:spPr/>
        <p:txBody>
          <a:bodyPr numCol="1"/>
          <a:lstStyle/>
          <a:p>
            <a:fld id="{00F189E3-B000-4E75-BD82-5401BF566AF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numCol="1"/>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numCol="1"/>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numCol="1"/>
          <a:lstStyle/>
          <a:p>
            <a:fld id="{D9646005-500C-4B25-A2B0-B0685F956A51}" type="datetimeFigureOut">
              <a:rPr lang="en-US" smtClean="0"/>
              <a:pPr/>
              <a:t>9/14/2024</a:t>
            </a:fld>
            <a:endParaRPr lang="en-US"/>
          </a:p>
        </p:txBody>
      </p:sp>
      <p:sp>
        <p:nvSpPr>
          <p:cNvPr id="8" name="Footer Placeholder 7"/>
          <p:cNvSpPr>
            <a:spLocks noGrp="1"/>
          </p:cNvSpPr>
          <p:nvPr>
            <p:ph type="ftr" sz="quarter" idx="11"/>
          </p:nvPr>
        </p:nvSpPr>
        <p:spPr/>
        <p:txBody>
          <a:bodyPr numCol="1"/>
          <a:lstStyle/>
          <a:p>
            <a:endParaRPr lang="en-US"/>
          </a:p>
        </p:txBody>
      </p:sp>
      <p:sp>
        <p:nvSpPr>
          <p:cNvPr id="9" name="Slide Number Placeholder 8"/>
          <p:cNvSpPr>
            <a:spLocks noGrp="1"/>
          </p:cNvSpPr>
          <p:nvPr>
            <p:ph type="sldNum" sz="quarter" idx="12"/>
          </p:nvPr>
        </p:nvSpPr>
        <p:spPr/>
        <p:txBody>
          <a:bodyPr numCol="1"/>
          <a:lstStyle/>
          <a:p>
            <a:fld id="{00F189E3-B000-4E75-BD82-5401BF566AF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p>
        </p:txBody>
      </p:sp>
      <p:sp>
        <p:nvSpPr>
          <p:cNvPr id="3" name="Date Placeholder 2"/>
          <p:cNvSpPr>
            <a:spLocks noGrp="1"/>
          </p:cNvSpPr>
          <p:nvPr>
            <p:ph type="dt" sz="half" idx="10"/>
          </p:nvPr>
        </p:nvSpPr>
        <p:spPr/>
        <p:txBody>
          <a:bodyPr numCol="1"/>
          <a:lstStyle/>
          <a:p>
            <a:fld id="{D9646005-500C-4B25-A2B0-B0685F956A51}" type="datetimeFigureOut">
              <a:rPr lang="en-US" smtClean="0"/>
              <a:pPr/>
              <a:t>9/14/2024</a:t>
            </a:fld>
            <a:endParaRPr lang="en-US"/>
          </a:p>
        </p:txBody>
      </p:sp>
      <p:sp>
        <p:nvSpPr>
          <p:cNvPr id="4" name="Footer Placeholder 3"/>
          <p:cNvSpPr>
            <a:spLocks noGrp="1"/>
          </p:cNvSpPr>
          <p:nvPr>
            <p:ph type="ftr" sz="quarter" idx="11"/>
          </p:nvPr>
        </p:nvSpPr>
        <p:spPr/>
        <p:txBody>
          <a:bodyPr numCol="1"/>
          <a:lstStyle/>
          <a:p>
            <a:endParaRPr lang="en-US"/>
          </a:p>
        </p:txBody>
      </p:sp>
      <p:sp>
        <p:nvSpPr>
          <p:cNvPr id="5" name="Slide Number Placeholder 4"/>
          <p:cNvSpPr>
            <a:spLocks noGrp="1"/>
          </p:cNvSpPr>
          <p:nvPr>
            <p:ph type="sldNum" sz="quarter" idx="12"/>
          </p:nvPr>
        </p:nvSpPr>
        <p:spPr/>
        <p:txBody>
          <a:bodyPr numCol="1"/>
          <a:lstStyle/>
          <a:p>
            <a:fld id="{00F189E3-B000-4E75-BD82-5401BF566AF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numCol="1"/>
          <a:lstStyle/>
          <a:p>
            <a:fld id="{D9646005-500C-4B25-A2B0-B0685F956A51}" type="datetimeFigureOut">
              <a:rPr lang="en-US" smtClean="0"/>
              <a:pPr/>
              <a:t>9/14/2024</a:t>
            </a:fld>
            <a:endParaRPr lang="en-US"/>
          </a:p>
        </p:txBody>
      </p:sp>
      <p:sp>
        <p:nvSpPr>
          <p:cNvPr id="3" name="Footer Placeholder 2"/>
          <p:cNvSpPr>
            <a:spLocks noGrp="1"/>
          </p:cNvSpPr>
          <p:nvPr>
            <p:ph type="ftr" sz="quarter" idx="11"/>
          </p:nvPr>
        </p:nvSpPr>
        <p:spPr/>
        <p:txBody>
          <a:bodyPr numCol="1"/>
          <a:lstStyle/>
          <a:p>
            <a:endParaRPr lang="en-US"/>
          </a:p>
        </p:txBody>
      </p:sp>
      <p:sp>
        <p:nvSpPr>
          <p:cNvPr id="4" name="Slide Number Placeholder 3"/>
          <p:cNvSpPr>
            <a:spLocks noGrp="1"/>
          </p:cNvSpPr>
          <p:nvPr>
            <p:ph type="sldNum" sz="quarter" idx="12"/>
          </p:nvPr>
        </p:nvSpPr>
        <p:spPr/>
        <p:txBody>
          <a:bodyPr numCol="1"/>
          <a:lstStyle/>
          <a:p>
            <a:fld id="{00F189E3-B000-4E75-BD82-5401BF566AF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numCol="1"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numCol="1"/>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numCol="1"/>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numCol="1"/>
          <a:lstStyle/>
          <a:p>
            <a:fld id="{D9646005-500C-4B25-A2B0-B0685F956A51}" type="datetimeFigureOut">
              <a:rPr lang="en-US" smtClean="0"/>
              <a:pPr/>
              <a:t>9/14/2024</a:t>
            </a:fld>
            <a:endParaRPr lang="en-US"/>
          </a:p>
        </p:txBody>
      </p:sp>
      <p:sp>
        <p:nvSpPr>
          <p:cNvPr id="6" name="Footer Placeholder 5"/>
          <p:cNvSpPr>
            <a:spLocks noGrp="1"/>
          </p:cNvSpPr>
          <p:nvPr>
            <p:ph type="ftr" sz="quarter" idx="11"/>
          </p:nvPr>
        </p:nvSpPr>
        <p:spPr/>
        <p:txBody>
          <a:bodyPr numCol="1"/>
          <a:lstStyle/>
          <a:p>
            <a:endParaRPr lang="en-US"/>
          </a:p>
        </p:txBody>
      </p:sp>
      <p:sp>
        <p:nvSpPr>
          <p:cNvPr id="7" name="Slide Number Placeholder 6"/>
          <p:cNvSpPr>
            <a:spLocks noGrp="1"/>
          </p:cNvSpPr>
          <p:nvPr>
            <p:ph type="sldNum" sz="quarter" idx="12"/>
          </p:nvPr>
        </p:nvSpPr>
        <p:spPr/>
        <p:txBody>
          <a:bodyPr numCol="1"/>
          <a:lstStyle/>
          <a:p>
            <a:fld id="{00F189E3-B000-4E75-BD82-5401BF566AF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numCol="1"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numCol="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numCol="1"/>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numCol="1"/>
          <a:lstStyle/>
          <a:p>
            <a:fld id="{D9646005-500C-4B25-A2B0-B0685F956A51}" type="datetimeFigureOut">
              <a:rPr lang="en-US" smtClean="0"/>
              <a:pPr/>
              <a:t>9/14/2024</a:t>
            </a:fld>
            <a:endParaRPr lang="en-US"/>
          </a:p>
        </p:txBody>
      </p:sp>
      <p:sp>
        <p:nvSpPr>
          <p:cNvPr id="6" name="Footer Placeholder 5"/>
          <p:cNvSpPr>
            <a:spLocks noGrp="1"/>
          </p:cNvSpPr>
          <p:nvPr>
            <p:ph type="ftr" sz="quarter" idx="11"/>
          </p:nvPr>
        </p:nvSpPr>
        <p:spPr/>
        <p:txBody>
          <a:bodyPr numCol="1"/>
          <a:lstStyle/>
          <a:p>
            <a:endParaRPr lang="en-US"/>
          </a:p>
        </p:txBody>
      </p:sp>
      <p:sp>
        <p:nvSpPr>
          <p:cNvPr id="7" name="Slide Number Placeholder 6"/>
          <p:cNvSpPr>
            <a:spLocks noGrp="1"/>
          </p:cNvSpPr>
          <p:nvPr>
            <p:ph type="sldNum" sz="quarter" idx="12"/>
          </p:nvPr>
        </p:nvSpPr>
        <p:spPr/>
        <p:txBody>
          <a:bodyPr numCol="1"/>
          <a:lstStyle/>
          <a:p>
            <a:fld id="{00F189E3-B000-4E75-BD82-5401BF566AF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numCol="1"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numCol="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numCol="1" rtlCol="0" anchor="ctr"/>
          <a:lstStyle>
            <a:lvl1pPr algn="l">
              <a:defRPr sz="1200">
                <a:solidFill>
                  <a:schemeClr val="tx1">
                    <a:tint val="75000"/>
                  </a:schemeClr>
                </a:solidFill>
              </a:defRPr>
            </a:lvl1pPr>
          </a:lstStyle>
          <a:p>
            <a:fld id="{D9646005-500C-4B25-A2B0-B0685F956A51}" type="datetimeFigureOut">
              <a:rPr lang="en-US" smtClean="0"/>
              <a:pPr/>
              <a:t>9/14/2024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numCol="1"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numCol="1" rtlCol="0" anchor="ctr"/>
          <a:lstStyle>
            <a:lvl1pPr algn="r">
              <a:defRPr sz="1200">
                <a:solidFill>
                  <a:schemeClr val="tx1">
                    <a:tint val="75000"/>
                  </a:schemeClr>
                </a:solidFill>
              </a:defRPr>
            </a:lvl1pPr>
          </a:lstStyle>
          <a:p>
            <a:fld id="{00F189E3-B000-4E75-BD82-5401BF566AF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4050" y="900261"/>
            <a:ext cx="8534400" cy="1461939"/>
          </a:xfrm>
        </p:spPr>
        <p:txBody>
          <a:bodyPr numCol="1">
            <a:spAutoFit/>
          </a:bodyPr>
          <a:lstStyle/>
          <a:p>
            <a:r>
              <a:rPr lang="en-US" sz="8900" b="1" dirty="0">
                <a:solidFill>
                  <a:srgbClr val="FF0000"/>
                </a:solidFill>
                <a:latin typeface="Arial Black" pitchFamily="34" charset="0"/>
              </a:rPr>
              <a:t>HELL</a:t>
            </a:r>
            <a:endParaRPr lang="en-US" sz="8900" dirty="0"/>
          </a:p>
        </p:txBody>
      </p:sp>
      <p:sp>
        <p:nvSpPr>
          <p:cNvPr id="3" name="Subtitle 2"/>
          <p:cNvSpPr>
            <a:spLocks noGrp="1"/>
          </p:cNvSpPr>
          <p:nvPr>
            <p:ph type="subTitle" idx="1"/>
          </p:nvPr>
        </p:nvSpPr>
        <p:spPr>
          <a:xfrm>
            <a:off x="495700" y="3090672"/>
            <a:ext cx="8153400" cy="2585323"/>
          </a:xfrm>
        </p:spPr>
        <p:txBody>
          <a:bodyPr numCol="1">
            <a:spAutoFit/>
          </a:bodyPr>
          <a:lstStyle/>
          <a:p>
            <a:r>
              <a:rPr lang="en-US" sz="5400" b="1" dirty="0">
                <a:solidFill>
                  <a:srgbClr val="FF0000"/>
                </a:solidFill>
                <a:latin typeface="Arial Black" pitchFamily="34" charset="0"/>
              </a:rPr>
              <a:t>NOT A PLACE YOU WANT TO SPEND ETERNITY!</a:t>
            </a:r>
            <a:endParaRPr lang="en-US" sz="5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8307"/>
            <a:ext cx="8229600" cy="846386"/>
          </a:xfrm>
        </p:spPr>
        <p:txBody>
          <a:bodyPr numCol="1">
            <a:spAutoFit/>
          </a:bodyPr>
          <a:lstStyle/>
          <a:p>
            <a:r>
              <a:rPr lang="en-US" sz="4900" dirty="0">
                <a:solidFill>
                  <a:srgbClr val="FF0000"/>
                </a:solidFill>
                <a:latin typeface="Arial Black" pitchFamily="34" charset="0"/>
              </a:rPr>
              <a:t>Eternal Worm</a:t>
            </a:r>
            <a:endParaRPr lang="en-US" dirty="0"/>
          </a:p>
        </p:txBody>
      </p:sp>
      <p:sp>
        <p:nvSpPr>
          <p:cNvPr id="3" name="Content Placeholder 2"/>
          <p:cNvSpPr>
            <a:spLocks noGrp="1"/>
          </p:cNvSpPr>
          <p:nvPr>
            <p:ph idx="1"/>
          </p:nvPr>
        </p:nvSpPr>
        <p:spPr>
          <a:xfrm>
            <a:off x="152400" y="1099399"/>
            <a:ext cx="8763000" cy="5453801"/>
          </a:xfrm>
        </p:spPr>
        <p:txBody>
          <a:bodyPr numCol="1">
            <a:spAutoFit/>
          </a:bodyPr>
          <a:lstStyle/>
          <a:p>
            <a:pPr marL="0" indent="0">
              <a:buNone/>
            </a:pPr>
            <a:r>
              <a:rPr lang="en-US" sz="2600" dirty="0">
                <a:latin typeface="Arial Black" pitchFamily="34" charset="0"/>
              </a:rPr>
              <a:t>“… where their </a:t>
            </a:r>
            <a:r>
              <a:rPr lang="en-US" sz="2600" dirty="0">
                <a:solidFill>
                  <a:srgbClr val="FF0000"/>
                </a:solidFill>
                <a:latin typeface="Arial Black" pitchFamily="34" charset="0"/>
              </a:rPr>
              <a:t>worm</a:t>
            </a:r>
            <a:r>
              <a:rPr lang="en-US" sz="2600" dirty="0">
                <a:latin typeface="Arial Black" pitchFamily="34" charset="0"/>
              </a:rPr>
              <a:t> does not die and the fire is not quenched.” Mark 9:48</a:t>
            </a:r>
          </a:p>
          <a:p>
            <a:pPr marL="0" indent="0">
              <a:buNone/>
            </a:pPr>
            <a:endParaRPr lang="en-US" sz="2600" dirty="0">
              <a:latin typeface="Arial Black" pitchFamily="34" charset="0"/>
            </a:endParaRPr>
          </a:p>
          <a:p>
            <a:pPr marL="0" indent="0">
              <a:buNone/>
            </a:pPr>
            <a:r>
              <a:rPr lang="en-US" sz="2600" dirty="0">
                <a:latin typeface="Arial Black" pitchFamily="34" charset="0"/>
              </a:rPr>
              <a:t>“For if, after they have escaped the defilements of the world through the knowledge of our Lord and Savior Jesus Christ, they are again entangled in them and overcome, the last state has become worse for them than the first. For it would have been better for them never to have known the way of righteousness than </a:t>
            </a:r>
            <a:r>
              <a:rPr lang="en-US" sz="2600" dirty="0">
                <a:solidFill>
                  <a:srgbClr val="FF0000"/>
                </a:solidFill>
                <a:latin typeface="Arial Black" pitchFamily="34" charset="0"/>
              </a:rPr>
              <a:t>after knowing </a:t>
            </a:r>
            <a:r>
              <a:rPr lang="en-US" sz="2600" dirty="0">
                <a:latin typeface="Arial Black" pitchFamily="34" charset="0"/>
              </a:rPr>
              <a:t>it to turn back from the holy commandment delivered to them.” 2 Peter 2:20-21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325" y="262979"/>
            <a:ext cx="8915400" cy="769441"/>
          </a:xfrm>
        </p:spPr>
        <p:txBody>
          <a:bodyPr wrap="square" numCol="1">
            <a:spAutoFit/>
          </a:bodyPr>
          <a:lstStyle/>
          <a:p>
            <a:r>
              <a:rPr lang="en-US" dirty="0">
                <a:solidFill>
                  <a:srgbClr val="FF0000"/>
                </a:solidFill>
                <a:latin typeface="Arial Black" pitchFamily="34" charset="0"/>
              </a:rPr>
              <a:t>Eternal Separation from God </a:t>
            </a:r>
            <a:endParaRPr lang="en-US" dirty="0"/>
          </a:p>
        </p:txBody>
      </p:sp>
      <p:sp>
        <p:nvSpPr>
          <p:cNvPr id="3" name="Content Placeholder 2"/>
          <p:cNvSpPr>
            <a:spLocks noGrp="1"/>
          </p:cNvSpPr>
          <p:nvPr>
            <p:ph idx="1"/>
          </p:nvPr>
        </p:nvSpPr>
        <p:spPr>
          <a:xfrm>
            <a:off x="343300" y="1219200"/>
            <a:ext cx="8458200" cy="2653034"/>
          </a:xfrm>
        </p:spPr>
        <p:txBody>
          <a:bodyPr numCol="1">
            <a:spAutoFit/>
          </a:bodyPr>
          <a:lstStyle/>
          <a:p>
            <a:pPr marL="0" indent="0">
              <a:buNone/>
            </a:pPr>
            <a:r>
              <a:rPr lang="en-US" dirty="0">
                <a:latin typeface="Arial Black" pitchFamily="34" charset="0"/>
              </a:rPr>
              <a:t>“They will suffer the punishment of eternal destruction, </a:t>
            </a:r>
            <a:r>
              <a:rPr lang="en-US" dirty="0">
                <a:solidFill>
                  <a:srgbClr val="FF0000"/>
                </a:solidFill>
                <a:latin typeface="Arial Black" pitchFamily="34" charset="0"/>
              </a:rPr>
              <a:t>away from the presence </a:t>
            </a:r>
            <a:r>
              <a:rPr lang="en-US" dirty="0">
                <a:latin typeface="Arial Black" pitchFamily="34" charset="0"/>
              </a:rPr>
              <a:t>of the Lord and from the glory of His might.”</a:t>
            </a:r>
          </a:p>
          <a:p>
            <a:pPr marL="0" indent="0">
              <a:buNone/>
            </a:pPr>
            <a:r>
              <a:rPr lang="en-US" dirty="0">
                <a:latin typeface="Arial Black" pitchFamily="34" charset="0"/>
              </a:rPr>
              <a:t>2 Thessalonians 1:9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1417"/>
            <a:ext cx="8229600" cy="769441"/>
          </a:xfrm>
        </p:spPr>
        <p:txBody>
          <a:bodyPr numCol="1">
            <a:spAutoFit/>
          </a:bodyPr>
          <a:lstStyle/>
          <a:p>
            <a:r>
              <a:rPr lang="en-US" dirty="0">
                <a:solidFill>
                  <a:srgbClr val="FF0000"/>
                </a:solidFill>
                <a:latin typeface="Arial Black" pitchFamily="34" charset="0"/>
              </a:rPr>
              <a:t>We Will All Die</a:t>
            </a:r>
          </a:p>
        </p:txBody>
      </p:sp>
      <p:sp>
        <p:nvSpPr>
          <p:cNvPr id="3" name="Content Placeholder 2"/>
          <p:cNvSpPr>
            <a:spLocks noGrp="1"/>
          </p:cNvSpPr>
          <p:nvPr>
            <p:ph idx="1"/>
          </p:nvPr>
        </p:nvSpPr>
        <p:spPr>
          <a:xfrm>
            <a:off x="447575" y="1600200"/>
            <a:ext cx="8305800" cy="1754326"/>
          </a:xfrm>
        </p:spPr>
        <p:txBody>
          <a:bodyPr wrap="square" numCol="1">
            <a:spAutoFit/>
          </a:bodyPr>
          <a:lstStyle/>
          <a:p>
            <a:pPr marL="0" indent="0">
              <a:buNone/>
            </a:pPr>
            <a:r>
              <a:rPr lang="en-US" sz="3600" dirty="0">
                <a:latin typeface="Arial Black" pitchFamily="34" charset="0"/>
              </a:rPr>
              <a:t>“And just as it is appointed for man to </a:t>
            </a:r>
            <a:r>
              <a:rPr lang="en-US" sz="3600" dirty="0">
                <a:solidFill>
                  <a:srgbClr val="FF0000"/>
                </a:solidFill>
                <a:latin typeface="Arial Black" pitchFamily="34" charset="0"/>
              </a:rPr>
              <a:t>die</a:t>
            </a:r>
            <a:r>
              <a:rPr lang="en-US" sz="3600" dirty="0">
                <a:latin typeface="Arial Black" pitchFamily="34" charset="0"/>
              </a:rPr>
              <a:t> once, and after that comes judgment.” Hebrews 9:27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24BF9D-CC3A-A81C-4B71-B79371738293}"/>
              </a:ext>
            </a:extLst>
          </p:cNvPr>
          <p:cNvSpPr>
            <a:spLocks noGrp="1"/>
          </p:cNvSpPr>
          <p:nvPr>
            <p:ph idx="1"/>
          </p:nvPr>
        </p:nvSpPr>
        <p:spPr>
          <a:xfrm>
            <a:off x="457200" y="2844225"/>
            <a:ext cx="8229600" cy="769441"/>
          </a:xfrm>
        </p:spPr>
        <p:txBody>
          <a:bodyPr>
            <a:spAutoFit/>
          </a:bodyPr>
          <a:lstStyle/>
          <a:p>
            <a:pPr marL="0" indent="0">
              <a:buNone/>
            </a:pPr>
            <a:r>
              <a:rPr lang="en-US" sz="4400" dirty="0"/>
              <a:t> Matthew 7:21-23</a:t>
            </a:r>
          </a:p>
        </p:txBody>
      </p:sp>
    </p:spTree>
    <p:extLst>
      <p:ext uri="{BB962C8B-B14F-4D97-AF65-F5344CB8AC3E}">
        <p14:creationId xmlns:p14="http://schemas.microsoft.com/office/powerpoint/2010/main" val="744541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0579"/>
            <a:ext cx="8229600" cy="769441"/>
          </a:xfrm>
        </p:spPr>
        <p:txBody>
          <a:bodyPr numCol="1">
            <a:spAutoFit/>
          </a:bodyPr>
          <a:lstStyle/>
          <a:p>
            <a:r>
              <a:rPr lang="en-US" b="1" dirty="0">
                <a:solidFill>
                  <a:srgbClr val="FF0000"/>
                </a:solidFill>
                <a:latin typeface="Arial Black" pitchFamily="34" charset="0"/>
              </a:rPr>
              <a:t>CONCLUSION</a:t>
            </a:r>
            <a:endParaRPr lang="en-US" dirty="0">
              <a:solidFill>
                <a:srgbClr val="FF0000"/>
              </a:solidFill>
              <a:latin typeface="Arial Black" pitchFamily="34" charset="0"/>
            </a:endParaRPr>
          </a:p>
        </p:txBody>
      </p:sp>
      <p:sp>
        <p:nvSpPr>
          <p:cNvPr id="3" name="Content Placeholder 2"/>
          <p:cNvSpPr>
            <a:spLocks noGrp="1"/>
          </p:cNvSpPr>
          <p:nvPr>
            <p:ph idx="1"/>
          </p:nvPr>
        </p:nvSpPr>
        <p:spPr>
          <a:xfrm>
            <a:off x="76200" y="1447800"/>
            <a:ext cx="8915400" cy="3834896"/>
          </a:xfrm>
        </p:spPr>
        <p:txBody>
          <a:bodyPr numCol="1">
            <a:spAutoFit/>
          </a:bodyPr>
          <a:lstStyle/>
          <a:p>
            <a:pPr algn="ctr">
              <a:buNone/>
            </a:pPr>
            <a:r>
              <a:rPr lang="en-US" b="1" dirty="0">
                <a:latin typeface="Arial Black" pitchFamily="34" charset="0"/>
              </a:rPr>
              <a:t>Not A Pretty Place</a:t>
            </a:r>
            <a:endParaRPr lang="en-US" dirty="0">
              <a:latin typeface="Arial Black" pitchFamily="34" charset="0"/>
            </a:endParaRPr>
          </a:p>
          <a:p>
            <a:pPr>
              <a:buNone/>
            </a:pPr>
            <a:r>
              <a:rPr lang="en-US" dirty="0">
                <a:latin typeface="Arial Black" pitchFamily="34" charset="0"/>
              </a:rPr>
              <a:t>Eternal Stench</a:t>
            </a:r>
          </a:p>
          <a:p>
            <a:pPr>
              <a:buNone/>
            </a:pPr>
            <a:r>
              <a:rPr lang="en-US" dirty="0">
                <a:latin typeface="Arial Black" pitchFamily="34" charset="0"/>
              </a:rPr>
              <a:t>Eternal Darkness</a:t>
            </a:r>
          </a:p>
          <a:p>
            <a:pPr marL="0" indent="0">
              <a:buNone/>
            </a:pPr>
            <a:r>
              <a:rPr lang="en-US" dirty="0">
                <a:latin typeface="Arial Black" pitchFamily="34" charset="0"/>
              </a:rPr>
              <a:t>Eternal Unquenchable Fire</a:t>
            </a:r>
            <a:br>
              <a:rPr lang="en-US" dirty="0">
                <a:latin typeface="Arial Black" pitchFamily="34" charset="0"/>
              </a:rPr>
            </a:br>
            <a:r>
              <a:rPr lang="en-US" dirty="0">
                <a:latin typeface="Arial Black" pitchFamily="34" charset="0"/>
              </a:rPr>
              <a:t>Eternal Pain</a:t>
            </a:r>
            <a:br>
              <a:rPr lang="en-US" dirty="0">
                <a:latin typeface="Arial Black" pitchFamily="34" charset="0"/>
              </a:rPr>
            </a:br>
            <a:r>
              <a:rPr lang="en-US" dirty="0">
                <a:latin typeface="Arial Black" pitchFamily="34" charset="0"/>
              </a:rPr>
              <a:t>Eternal Worm</a:t>
            </a:r>
            <a:br>
              <a:rPr lang="en-US" dirty="0">
                <a:latin typeface="Arial Black" pitchFamily="34" charset="0"/>
              </a:rPr>
            </a:br>
            <a:r>
              <a:rPr lang="en-US" dirty="0">
                <a:latin typeface="Arial Black" pitchFamily="34" charset="0"/>
              </a:rPr>
              <a:t>Eternal Separation from God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4379"/>
            <a:ext cx="8229600" cy="769441"/>
          </a:xfrm>
        </p:spPr>
        <p:txBody>
          <a:bodyPr numCol="1">
            <a:spAutoFit/>
          </a:bodyPr>
          <a:lstStyle/>
          <a:p>
            <a:r>
              <a:rPr lang="en-US" dirty="0">
                <a:solidFill>
                  <a:srgbClr val="FF0000"/>
                </a:solidFill>
                <a:latin typeface="Arial Black" pitchFamily="34" charset="0"/>
              </a:rPr>
              <a:t>FREEDOM FROM HELL</a:t>
            </a:r>
          </a:p>
        </p:txBody>
      </p:sp>
      <p:sp>
        <p:nvSpPr>
          <p:cNvPr id="3" name="Content Placeholder 2"/>
          <p:cNvSpPr>
            <a:spLocks noGrp="1"/>
          </p:cNvSpPr>
          <p:nvPr>
            <p:ph idx="1"/>
          </p:nvPr>
        </p:nvSpPr>
        <p:spPr>
          <a:xfrm>
            <a:off x="228600" y="1044000"/>
            <a:ext cx="8686800" cy="5509200"/>
          </a:xfrm>
        </p:spPr>
        <p:txBody>
          <a:bodyPr numCol="1">
            <a:spAutoFit/>
          </a:bodyPr>
          <a:lstStyle/>
          <a:p>
            <a:pPr>
              <a:spcBef>
                <a:spcPts val="0"/>
              </a:spcBef>
              <a:buNone/>
              <a:defRPr/>
            </a:pPr>
            <a:r>
              <a:rPr lang="en-US" b="1" dirty="0">
                <a:latin typeface="Arial Black" pitchFamily="34" charset="0"/>
                <a:cs typeface="Arial" charset="0"/>
              </a:rPr>
              <a:t>Hear: Romans 10:17</a:t>
            </a:r>
          </a:p>
          <a:p>
            <a:pPr>
              <a:spcBef>
                <a:spcPts val="0"/>
              </a:spcBef>
              <a:buNone/>
              <a:defRPr/>
            </a:pPr>
            <a:endParaRPr lang="en-US" b="1" dirty="0">
              <a:latin typeface="Arial Black" pitchFamily="34" charset="0"/>
              <a:cs typeface="Arial" charset="0"/>
            </a:endParaRPr>
          </a:p>
          <a:p>
            <a:pPr>
              <a:spcBef>
                <a:spcPts val="0"/>
              </a:spcBef>
              <a:buNone/>
              <a:defRPr/>
            </a:pPr>
            <a:r>
              <a:rPr lang="en-US" b="1" dirty="0">
                <a:latin typeface="Arial Black" pitchFamily="34" charset="0"/>
                <a:cs typeface="Arial" charset="0"/>
              </a:rPr>
              <a:t>Believe: John 8:24; John 3:16</a:t>
            </a:r>
          </a:p>
          <a:p>
            <a:pPr>
              <a:spcBef>
                <a:spcPts val="0"/>
              </a:spcBef>
              <a:buNone/>
              <a:defRPr/>
            </a:pPr>
            <a:endParaRPr lang="en-US" b="1" dirty="0">
              <a:latin typeface="Arial Black" pitchFamily="34" charset="0"/>
              <a:cs typeface="Arial" charset="0"/>
            </a:endParaRPr>
          </a:p>
          <a:p>
            <a:pPr>
              <a:spcBef>
                <a:spcPts val="0"/>
              </a:spcBef>
              <a:buNone/>
              <a:defRPr/>
            </a:pPr>
            <a:r>
              <a:rPr lang="en-US" b="1" dirty="0">
                <a:latin typeface="Arial Black" pitchFamily="34" charset="0"/>
                <a:cs typeface="Arial" charset="0"/>
              </a:rPr>
              <a:t>Repent: Luke 13:3</a:t>
            </a:r>
          </a:p>
          <a:p>
            <a:pPr>
              <a:spcBef>
                <a:spcPts val="0"/>
              </a:spcBef>
              <a:buNone/>
              <a:defRPr/>
            </a:pPr>
            <a:endParaRPr lang="en-US" b="1" dirty="0">
              <a:latin typeface="Arial Black" pitchFamily="34" charset="0"/>
              <a:cs typeface="Arial" charset="0"/>
            </a:endParaRPr>
          </a:p>
          <a:p>
            <a:pPr>
              <a:spcBef>
                <a:spcPts val="0"/>
              </a:spcBef>
              <a:buNone/>
              <a:defRPr/>
            </a:pPr>
            <a:r>
              <a:rPr lang="en-US" b="1" dirty="0">
                <a:latin typeface="Arial Black" pitchFamily="34" charset="0"/>
                <a:cs typeface="Arial" charset="0"/>
              </a:rPr>
              <a:t>Confess: Matthew 10:32; Acts 8:37 </a:t>
            </a:r>
          </a:p>
          <a:p>
            <a:pPr>
              <a:spcBef>
                <a:spcPts val="0"/>
              </a:spcBef>
              <a:buNone/>
              <a:defRPr/>
            </a:pPr>
            <a:endParaRPr lang="en-US" b="1" dirty="0">
              <a:latin typeface="Arial Black" pitchFamily="34" charset="0"/>
              <a:cs typeface="Arial" charset="0"/>
            </a:endParaRPr>
          </a:p>
          <a:p>
            <a:pPr>
              <a:spcBef>
                <a:spcPts val="0"/>
              </a:spcBef>
              <a:buNone/>
              <a:defRPr/>
            </a:pPr>
            <a:r>
              <a:rPr lang="en-US" b="1" dirty="0">
                <a:latin typeface="Arial Black" pitchFamily="34" charset="0"/>
                <a:cs typeface="Arial" charset="0"/>
              </a:rPr>
              <a:t>Be Baptized: Mark 16:16; Acts 2:38</a:t>
            </a:r>
          </a:p>
          <a:p>
            <a:pPr>
              <a:spcBef>
                <a:spcPts val="0"/>
              </a:spcBef>
              <a:buNone/>
              <a:defRPr/>
            </a:pPr>
            <a:endParaRPr lang="en-US" b="1" dirty="0">
              <a:latin typeface="Arial Black" pitchFamily="34" charset="0"/>
              <a:cs typeface="Arial" charset="0"/>
            </a:endParaRPr>
          </a:p>
          <a:p>
            <a:pPr>
              <a:spcBef>
                <a:spcPts val="0"/>
              </a:spcBef>
              <a:buNone/>
              <a:defRPr/>
            </a:pPr>
            <a:r>
              <a:rPr lang="en-US" b="1" dirty="0">
                <a:latin typeface="Arial Black" pitchFamily="34" charset="0"/>
                <a:cs typeface="Arial" charset="0"/>
              </a:rPr>
              <a:t>Remain Faithful: Revelation 2:10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0579"/>
            <a:ext cx="8229600" cy="769441"/>
          </a:xfrm>
        </p:spPr>
        <p:txBody>
          <a:bodyPr numCol="1">
            <a:spAutoFit/>
          </a:bodyPr>
          <a:lstStyle/>
          <a:p>
            <a:r>
              <a:rPr lang="en-US" b="1" dirty="0">
                <a:solidFill>
                  <a:srgbClr val="FF0000"/>
                </a:solidFill>
                <a:latin typeface="Arial Black" pitchFamily="34" charset="0"/>
              </a:rPr>
              <a:t>Introduction</a:t>
            </a:r>
            <a:endParaRPr lang="en-US" dirty="0">
              <a:solidFill>
                <a:srgbClr val="FF0000"/>
              </a:solidFill>
              <a:latin typeface="Arial Black" pitchFamily="34" charset="0"/>
            </a:endParaRPr>
          </a:p>
        </p:txBody>
      </p:sp>
      <p:sp>
        <p:nvSpPr>
          <p:cNvPr id="3" name="Content Placeholder 2"/>
          <p:cNvSpPr>
            <a:spLocks noGrp="1"/>
          </p:cNvSpPr>
          <p:nvPr>
            <p:ph idx="1"/>
          </p:nvPr>
        </p:nvSpPr>
        <p:spPr>
          <a:xfrm>
            <a:off x="256675" y="1295400"/>
            <a:ext cx="8686800" cy="4524315"/>
          </a:xfrm>
        </p:spPr>
        <p:txBody>
          <a:bodyPr numCol="1">
            <a:spAutoFit/>
          </a:bodyPr>
          <a:lstStyle/>
          <a:p>
            <a:pPr marL="0" indent="0">
              <a:buNone/>
            </a:pPr>
            <a:r>
              <a:rPr lang="en-US" b="1" dirty="0">
                <a:latin typeface="Arial Black" pitchFamily="34" charset="0"/>
              </a:rPr>
              <a:t>There is a lot of speculation about Hell. What we need to understand is this: If Heaven is real then so is Hell. Also if Heaven is eternal presence with God then Hell is eternal separation from God. This afternoon we want to look at Hell as a place in which, sadly, most people will find themselves for eternity.</a:t>
            </a:r>
            <a:endParaRPr lang="en-US" dirty="0">
              <a:latin typeface="Arial Black"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825" y="68759"/>
            <a:ext cx="8229600" cy="769441"/>
          </a:xfrm>
        </p:spPr>
        <p:txBody>
          <a:bodyPr numCol="1">
            <a:spAutoFit/>
          </a:bodyPr>
          <a:lstStyle/>
          <a:p>
            <a:r>
              <a:rPr lang="en-US" b="1" dirty="0">
                <a:solidFill>
                  <a:srgbClr val="FF0000"/>
                </a:solidFill>
                <a:latin typeface="Arial Black" pitchFamily="34" charset="0"/>
              </a:rPr>
              <a:t>Facts about Hell</a:t>
            </a:r>
            <a:endParaRPr lang="en-US" dirty="0">
              <a:solidFill>
                <a:srgbClr val="FF0000"/>
              </a:solidFill>
              <a:latin typeface="Arial Black" pitchFamily="34" charset="0"/>
            </a:endParaRPr>
          </a:p>
        </p:txBody>
      </p:sp>
      <p:sp>
        <p:nvSpPr>
          <p:cNvPr id="3" name="Content Placeholder 2"/>
          <p:cNvSpPr>
            <a:spLocks noGrp="1"/>
          </p:cNvSpPr>
          <p:nvPr>
            <p:ph idx="1"/>
          </p:nvPr>
        </p:nvSpPr>
        <p:spPr>
          <a:xfrm>
            <a:off x="76200" y="833021"/>
            <a:ext cx="8915400" cy="5863144"/>
          </a:xfrm>
        </p:spPr>
        <p:txBody>
          <a:bodyPr numCol="1">
            <a:spAutoFit/>
          </a:bodyPr>
          <a:lstStyle/>
          <a:p>
            <a:pPr marL="0" indent="0">
              <a:spcBef>
                <a:spcPts val="0"/>
              </a:spcBef>
              <a:buNone/>
            </a:pPr>
            <a:r>
              <a:rPr lang="en-US" sz="2500" dirty="0">
                <a:latin typeface="Arial Black" pitchFamily="34" charset="0"/>
              </a:rPr>
              <a:t>Hell is a demonstration of God’s justice: </a:t>
            </a:r>
          </a:p>
          <a:p>
            <a:pPr marL="0" indent="0">
              <a:spcBef>
                <a:spcPts val="0"/>
              </a:spcBef>
              <a:buNone/>
            </a:pPr>
            <a:r>
              <a:rPr lang="en-US" sz="2500" dirty="0">
                <a:latin typeface="Arial Black" pitchFamily="34" charset="0"/>
              </a:rPr>
              <a:t>“This is evidence of the righteous judgment of God, that you may be considered worthy of the kingdom of God, for which you are also suffering since indeed God considers it just to repay with affliction those who afflict you, and to grant relief to you who are afflicted as well as to us, when the Lord Jesus is revealed from heaven with His mighty angels in flaming fire, inflicting vengeance on those who do not know God and on those who do not obey the gospel of our Lord Jesus. They will suffer the punishment of eternal destruction, away from the presence of the Lord and from the glory of his might.”</a:t>
            </a:r>
          </a:p>
          <a:p>
            <a:pPr marL="0" indent="0">
              <a:spcBef>
                <a:spcPts val="0"/>
              </a:spcBef>
              <a:buNone/>
            </a:pPr>
            <a:r>
              <a:rPr lang="en-US" sz="2500" dirty="0">
                <a:latin typeface="Arial Black" pitchFamily="34" charset="0"/>
              </a:rPr>
              <a:t>2 Thessalonians 1:5-9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825"/>
            <a:ext cx="9144000" cy="1446550"/>
          </a:xfrm>
        </p:spPr>
        <p:txBody>
          <a:bodyPr numCol="1">
            <a:spAutoFit/>
          </a:bodyPr>
          <a:lstStyle/>
          <a:p>
            <a:r>
              <a:rPr lang="en-US" b="1" dirty="0">
                <a:solidFill>
                  <a:srgbClr val="FF0000"/>
                </a:solidFill>
                <a:latin typeface="Arial Black" pitchFamily="34" charset="0"/>
              </a:rPr>
              <a:t>Hell Is A Choice We Make While Alive</a:t>
            </a:r>
            <a:endParaRPr lang="en-US" dirty="0"/>
          </a:p>
        </p:txBody>
      </p:sp>
      <p:sp>
        <p:nvSpPr>
          <p:cNvPr id="3" name="Content Placeholder 2"/>
          <p:cNvSpPr>
            <a:spLocks noGrp="1"/>
          </p:cNvSpPr>
          <p:nvPr>
            <p:ph idx="1"/>
          </p:nvPr>
        </p:nvSpPr>
        <p:spPr>
          <a:xfrm>
            <a:off x="256675" y="1570037"/>
            <a:ext cx="8686800" cy="4524315"/>
          </a:xfrm>
        </p:spPr>
        <p:txBody>
          <a:bodyPr numCol="1">
            <a:spAutoFit/>
          </a:bodyPr>
          <a:lstStyle/>
          <a:p>
            <a:pPr marL="0" indent="0">
              <a:buNone/>
            </a:pPr>
            <a:r>
              <a:rPr lang="en-US" dirty="0">
                <a:latin typeface="Arial Black" pitchFamily="34" charset="0"/>
              </a:rPr>
              <a:t>“For we must all appear before the judgment seat of Christ, so that each one may </a:t>
            </a:r>
            <a:r>
              <a:rPr lang="en-US" dirty="0">
                <a:solidFill>
                  <a:srgbClr val="FF0000"/>
                </a:solidFill>
                <a:latin typeface="Arial Black" pitchFamily="34" charset="0"/>
              </a:rPr>
              <a:t>receive what is due </a:t>
            </a:r>
            <a:r>
              <a:rPr lang="en-US" dirty="0">
                <a:latin typeface="Arial Black" pitchFamily="34" charset="0"/>
              </a:rPr>
              <a:t>for what he has done in the body, whether good or evil. Therefore, knowing the fear of the Lord, we persuade others. But what we are is known to God, and I hope it is known also to your conscience.” 2 Corinthians 5:10-11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2.bp.blogspot.com/-Oa8cX0MMNR4/TeO88cg673I/AAAAAAAAAKA/ba-YXm2kf_I/s1600/hell.jpg"/>
          <p:cNvPicPr>
            <a:picLocks noChangeAspect="1" noChangeArrowheads="1"/>
          </p:cNvPicPr>
          <p:nvPr/>
        </p:nvPicPr>
        <p:blipFill>
          <a:blip r:embed="rId3" cstate="print"/>
          <a:srcRect/>
          <a:stretch>
            <a:fillRect/>
          </a:stretch>
        </p:blipFill>
        <p:spPr>
          <a:xfrm>
            <a:off x="0" y="0"/>
            <a:ext cx="9144001" cy="6858001"/>
          </a:xfrm>
          <a:prstGeom prst="rect">
            <a:avLst/>
          </a:prstGeom>
          <a:noFill/>
        </p:spPr>
      </p:pic>
      <p:sp>
        <p:nvSpPr>
          <p:cNvPr id="4" name="Title 1"/>
          <p:cNvSpPr>
            <a:spLocks noGrp="1"/>
          </p:cNvSpPr>
          <p:nvPr>
            <p:ph type="title"/>
          </p:nvPr>
        </p:nvSpPr>
        <p:spPr>
          <a:xfrm>
            <a:off x="37700" y="110579"/>
            <a:ext cx="9067800" cy="769441"/>
          </a:xfrm>
        </p:spPr>
        <p:txBody>
          <a:bodyPr wrap="square" numCol="1">
            <a:spAutoFit/>
          </a:bodyPr>
          <a:lstStyle/>
          <a:p>
            <a:r>
              <a:rPr lang="en-US" sz="4300" b="1" dirty="0">
                <a:solidFill>
                  <a:srgbClr val="FF0000"/>
                </a:solidFill>
                <a:latin typeface="Arial Black" pitchFamily="34" charset="0"/>
              </a:rPr>
              <a:t>Six Descriptive Terms Of Hell</a:t>
            </a:r>
            <a:endParaRPr lang="en-US" sz="4300" dirty="0">
              <a:solidFill>
                <a:srgbClr val="FF0000"/>
              </a:solidFill>
              <a:latin typeface="Arial Black"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8307"/>
            <a:ext cx="8229600" cy="846386"/>
          </a:xfrm>
        </p:spPr>
        <p:txBody>
          <a:bodyPr numCol="1">
            <a:spAutoFit/>
          </a:bodyPr>
          <a:lstStyle/>
          <a:p>
            <a:r>
              <a:rPr lang="en-US" sz="4900" dirty="0">
                <a:solidFill>
                  <a:srgbClr val="FF0000"/>
                </a:solidFill>
                <a:latin typeface="Arial Black" pitchFamily="34" charset="0"/>
              </a:rPr>
              <a:t>Eternal Stench</a:t>
            </a:r>
            <a:endParaRPr lang="en-US" dirty="0">
              <a:solidFill>
                <a:srgbClr val="FF0000"/>
              </a:solidFill>
              <a:latin typeface="Arial Black" pitchFamily="34" charset="0"/>
            </a:endParaRPr>
          </a:p>
        </p:txBody>
      </p:sp>
      <p:sp>
        <p:nvSpPr>
          <p:cNvPr id="3" name="Content Placeholder 2"/>
          <p:cNvSpPr>
            <a:spLocks noGrp="1"/>
          </p:cNvSpPr>
          <p:nvPr>
            <p:ph idx="1"/>
          </p:nvPr>
        </p:nvSpPr>
        <p:spPr>
          <a:xfrm>
            <a:off x="0" y="1295400"/>
            <a:ext cx="9144000" cy="5334000"/>
          </a:xfrm>
        </p:spPr>
        <p:txBody>
          <a:bodyPr numCol="1">
            <a:normAutofit/>
          </a:bodyPr>
          <a:lstStyle/>
          <a:p>
            <a:pPr marL="1371600" indent="-1371600">
              <a:buNone/>
            </a:pPr>
            <a:endParaRPr lang="en-US" sz="9600" dirty="0">
              <a:solidFill>
                <a:srgbClr val="FF0000"/>
              </a:solidFill>
              <a:latin typeface="Arial Black" pitchFamily="34" charset="0"/>
            </a:endParaRPr>
          </a:p>
          <a:p>
            <a:endParaRPr lang="en-US" dirty="0">
              <a:solidFill>
                <a:srgbClr val="FF0000"/>
              </a:solidFill>
              <a:latin typeface="Arial Black" pitchFamily="34" charset="0"/>
            </a:endParaRPr>
          </a:p>
        </p:txBody>
      </p:sp>
      <p:sp>
        <p:nvSpPr>
          <p:cNvPr id="6" name="Rectangle 5"/>
          <p:cNvSpPr/>
          <p:nvPr/>
        </p:nvSpPr>
        <p:spPr>
          <a:xfrm>
            <a:off x="76200" y="990600"/>
            <a:ext cx="8915400" cy="5693866"/>
          </a:xfrm>
          <a:prstGeom prst="rect">
            <a:avLst/>
          </a:prstGeom>
        </p:spPr>
        <p:txBody>
          <a:bodyPr wrap="square" numCol="1">
            <a:spAutoFit/>
          </a:bodyPr>
          <a:lstStyle/>
          <a:p>
            <a:r>
              <a:rPr lang="en-US" sz="2600" dirty="0">
                <a:solidFill>
                  <a:srgbClr val="FF0000"/>
                </a:solidFill>
                <a:latin typeface="Arial Black" pitchFamily="34" charset="0"/>
              </a:rPr>
              <a:t>Sulfur (Rotten Eggs):</a:t>
            </a:r>
          </a:p>
          <a:p>
            <a:r>
              <a:rPr lang="en-US" sz="2600" dirty="0">
                <a:latin typeface="Arial Black" pitchFamily="34" charset="0"/>
              </a:rPr>
              <a:t>“And the beast was captured, and with it the false prophet who in its presence had done the signs by which he deceived those who had received the mark of the beast and those who worshiped its image. These two were thrown alive into the lake of fire that burns with </a:t>
            </a:r>
            <a:r>
              <a:rPr lang="en-US" sz="2600" dirty="0">
                <a:solidFill>
                  <a:srgbClr val="FF0000"/>
                </a:solidFill>
                <a:latin typeface="Arial Black" pitchFamily="34" charset="0"/>
              </a:rPr>
              <a:t>sulfur</a:t>
            </a:r>
            <a:r>
              <a:rPr lang="en-US" sz="2600" dirty="0">
                <a:latin typeface="Arial Black" pitchFamily="34" charset="0"/>
              </a:rPr>
              <a:t>.” Revelation 19:20 </a:t>
            </a:r>
          </a:p>
          <a:p>
            <a:endParaRPr lang="en-US" sz="2600" dirty="0">
              <a:latin typeface="Arial Black" pitchFamily="34" charset="0"/>
            </a:endParaRPr>
          </a:p>
          <a:p>
            <a:r>
              <a:rPr lang="en-US" sz="2600" dirty="0">
                <a:latin typeface="Arial Black" pitchFamily="34" charset="0"/>
              </a:rPr>
              <a:t>“… and the devil who had deceived them was thrown into the lake of fire and </a:t>
            </a:r>
            <a:r>
              <a:rPr lang="en-US" sz="2600" dirty="0">
                <a:solidFill>
                  <a:srgbClr val="FF0000"/>
                </a:solidFill>
                <a:latin typeface="Arial Black" pitchFamily="34" charset="0"/>
              </a:rPr>
              <a:t>sulfur</a:t>
            </a:r>
            <a:r>
              <a:rPr lang="en-US" sz="2600" dirty="0">
                <a:latin typeface="Arial Black" pitchFamily="34" charset="0"/>
              </a:rPr>
              <a:t> where the beast and the false prophet were, and they will be tormented day and night forever and ever.” Revelation 20:10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821"/>
            <a:ext cx="8229600" cy="769441"/>
          </a:xfrm>
        </p:spPr>
        <p:txBody>
          <a:bodyPr numCol="1">
            <a:spAutoFit/>
          </a:bodyPr>
          <a:lstStyle/>
          <a:p>
            <a:r>
              <a:rPr lang="en-US" dirty="0">
                <a:solidFill>
                  <a:srgbClr val="FF0000"/>
                </a:solidFill>
                <a:latin typeface="Arial Black" pitchFamily="34" charset="0"/>
              </a:rPr>
              <a:t>Eternal Darkness</a:t>
            </a:r>
          </a:p>
        </p:txBody>
      </p:sp>
      <p:sp>
        <p:nvSpPr>
          <p:cNvPr id="3" name="Content Placeholder 2"/>
          <p:cNvSpPr>
            <a:spLocks noGrp="1"/>
          </p:cNvSpPr>
          <p:nvPr>
            <p:ph idx="1"/>
          </p:nvPr>
        </p:nvSpPr>
        <p:spPr>
          <a:xfrm>
            <a:off x="76200" y="1036637"/>
            <a:ext cx="8686800" cy="5364163"/>
          </a:xfrm>
        </p:spPr>
        <p:txBody>
          <a:bodyPr numCol="1">
            <a:normAutofit/>
          </a:bodyPr>
          <a:lstStyle/>
          <a:p>
            <a:pPr marL="0" indent="0">
              <a:buNone/>
            </a:pPr>
            <a:endParaRPr lang="en-US" sz="6400" dirty="0">
              <a:solidFill>
                <a:srgbClr val="FF0000"/>
              </a:solidFill>
              <a:latin typeface="Arial Black" pitchFamily="34" charset="0"/>
            </a:endParaRPr>
          </a:p>
          <a:p>
            <a:endParaRPr lang="en-US" dirty="0">
              <a:solidFill>
                <a:srgbClr val="FF0000"/>
              </a:solidFill>
              <a:latin typeface="Arial Black" pitchFamily="34" charset="0"/>
            </a:endParaRPr>
          </a:p>
        </p:txBody>
      </p:sp>
      <p:sp>
        <p:nvSpPr>
          <p:cNvPr id="4" name="Rectangle 3"/>
          <p:cNvSpPr/>
          <p:nvPr/>
        </p:nvSpPr>
        <p:spPr>
          <a:xfrm>
            <a:off x="76200" y="797778"/>
            <a:ext cx="9144000" cy="5755422"/>
          </a:xfrm>
          <a:prstGeom prst="rect">
            <a:avLst/>
          </a:prstGeom>
        </p:spPr>
        <p:txBody>
          <a:bodyPr wrap="square" numCol="1">
            <a:spAutoFit/>
          </a:bodyPr>
          <a:lstStyle/>
          <a:p>
            <a:r>
              <a:rPr lang="en-US" sz="2300" dirty="0">
                <a:latin typeface="Arial Black" pitchFamily="34" charset="0"/>
              </a:rPr>
              <a:t>“… wild waves of the sea, casting up the foam of their own shame; wandering stars, for whom the gloom of </a:t>
            </a:r>
            <a:r>
              <a:rPr lang="en-US" sz="2300" dirty="0">
                <a:solidFill>
                  <a:srgbClr val="FF0000"/>
                </a:solidFill>
                <a:latin typeface="Arial Black" pitchFamily="34" charset="0"/>
              </a:rPr>
              <a:t>utter darkness </a:t>
            </a:r>
            <a:r>
              <a:rPr lang="en-US" sz="2300" dirty="0">
                <a:latin typeface="Arial Black" pitchFamily="34" charset="0"/>
              </a:rPr>
              <a:t>has been reserved </a:t>
            </a:r>
            <a:r>
              <a:rPr lang="en-US" sz="2300" dirty="0">
                <a:solidFill>
                  <a:srgbClr val="FF0000"/>
                </a:solidFill>
                <a:latin typeface="Arial Black" pitchFamily="34" charset="0"/>
              </a:rPr>
              <a:t>forever</a:t>
            </a:r>
            <a:r>
              <a:rPr lang="en-US" sz="2300" dirty="0">
                <a:latin typeface="Arial Black" pitchFamily="34" charset="0"/>
              </a:rPr>
              <a:t>.” Jude 13</a:t>
            </a:r>
          </a:p>
          <a:p>
            <a:endParaRPr lang="en-US" sz="2300" dirty="0">
              <a:latin typeface="Arial Black" pitchFamily="34" charset="0"/>
            </a:endParaRPr>
          </a:p>
          <a:p>
            <a:r>
              <a:rPr lang="en-US" sz="2300" dirty="0">
                <a:latin typeface="Arial Black" pitchFamily="34" charset="0"/>
              </a:rPr>
              <a:t>“Then the king said to the attendants, ‘Bind him hand and foot and cast him into the </a:t>
            </a:r>
            <a:r>
              <a:rPr lang="en-US" sz="2300" dirty="0">
                <a:solidFill>
                  <a:srgbClr val="FF0000"/>
                </a:solidFill>
                <a:latin typeface="Arial Black" pitchFamily="34" charset="0"/>
              </a:rPr>
              <a:t>outer darkness</a:t>
            </a:r>
            <a:r>
              <a:rPr lang="en-US" sz="2300" dirty="0">
                <a:latin typeface="Arial Black" pitchFamily="34" charset="0"/>
              </a:rPr>
              <a:t>. In that place there will be weeping and gnashing of teeth.’” Matthew 22:13</a:t>
            </a:r>
          </a:p>
          <a:p>
            <a:endParaRPr lang="en-US" sz="2300" dirty="0">
              <a:latin typeface="Arial Black" pitchFamily="34" charset="0"/>
            </a:endParaRPr>
          </a:p>
          <a:p>
            <a:r>
              <a:rPr lang="en-US" sz="2300" dirty="0">
                <a:latin typeface="Arial Black" pitchFamily="34" charset="0"/>
              </a:rPr>
              <a:t>“And cast the worthless servant into the </a:t>
            </a:r>
            <a:r>
              <a:rPr lang="en-US" sz="2300" dirty="0">
                <a:solidFill>
                  <a:srgbClr val="FF0000"/>
                </a:solidFill>
                <a:latin typeface="Arial Black" pitchFamily="34" charset="0"/>
              </a:rPr>
              <a:t>outer darkness</a:t>
            </a:r>
            <a:r>
              <a:rPr lang="en-US" sz="2300" dirty="0">
                <a:latin typeface="Arial Black" pitchFamily="34" charset="0"/>
              </a:rPr>
              <a:t>. In that place there will be weeping and gnashing of teeth.” Matthew 25:30</a:t>
            </a:r>
          </a:p>
          <a:p>
            <a:endParaRPr lang="en-US" sz="2300" dirty="0">
              <a:latin typeface="Arial Black" pitchFamily="34" charset="0"/>
            </a:endParaRPr>
          </a:p>
          <a:p>
            <a:r>
              <a:rPr lang="en-US" sz="2300" dirty="0">
                <a:latin typeface="Arial Black" pitchFamily="34" charset="0"/>
              </a:rPr>
              <a:t>“These are waterless springs and mists driven by a storm. For them the gloom of </a:t>
            </a:r>
            <a:r>
              <a:rPr lang="en-US" sz="2300" dirty="0">
                <a:solidFill>
                  <a:srgbClr val="FF0000"/>
                </a:solidFill>
                <a:latin typeface="Arial Black" pitchFamily="34" charset="0"/>
              </a:rPr>
              <a:t>utter darkness </a:t>
            </a:r>
            <a:r>
              <a:rPr lang="en-US" sz="2300" dirty="0">
                <a:latin typeface="Arial Black" pitchFamily="34" charset="0"/>
              </a:rPr>
              <a:t>has been reserved.” 2 Peter 2:17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2201"/>
            <a:ext cx="9144000" cy="830997"/>
          </a:xfrm>
        </p:spPr>
        <p:txBody>
          <a:bodyPr numCol="1">
            <a:spAutoFit/>
          </a:bodyPr>
          <a:lstStyle/>
          <a:p>
            <a:r>
              <a:rPr lang="en-US" sz="4800" dirty="0">
                <a:solidFill>
                  <a:srgbClr val="FF0000"/>
                </a:solidFill>
                <a:latin typeface="Arial Black" pitchFamily="34" charset="0"/>
              </a:rPr>
              <a:t>Eternal Unquenchable Fire</a:t>
            </a:r>
            <a:endParaRPr lang="en-US" sz="4000" dirty="0"/>
          </a:p>
        </p:txBody>
      </p:sp>
      <p:sp>
        <p:nvSpPr>
          <p:cNvPr id="3" name="Content Placeholder 2"/>
          <p:cNvSpPr>
            <a:spLocks noGrp="1"/>
          </p:cNvSpPr>
          <p:nvPr>
            <p:ph idx="1"/>
          </p:nvPr>
        </p:nvSpPr>
        <p:spPr>
          <a:xfrm>
            <a:off x="76200" y="1492508"/>
            <a:ext cx="8915400" cy="4401205"/>
          </a:xfrm>
        </p:spPr>
        <p:txBody>
          <a:bodyPr numCol="1">
            <a:spAutoFit/>
          </a:bodyPr>
          <a:lstStyle/>
          <a:p>
            <a:pPr marL="0" indent="0">
              <a:spcBef>
                <a:spcPts val="0"/>
              </a:spcBef>
              <a:buNone/>
            </a:pPr>
            <a:r>
              <a:rPr lang="en-US" sz="2800" dirty="0">
                <a:solidFill>
                  <a:schemeClr val="tx2"/>
                </a:solidFill>
                <a:latin typeface="Arial Black" pitchFamily="34" charset="0"/>
              </a:rPr>
              <a:t>“And if your hand causes you to sin, cut it off. It is better for you to enter life crippled than with two hands to go to hell, to the </a:t>
            </a:r>
            <a:r>
              <a:rPr lang="en-US" sz="2800" dirty="0">
                <a:solidFill>
                  <a:srgbClr val="FF0000"/>
                </a:solidFill>
                <a:latin typeface="Arial Black" pitchFamily="34" charset="0"/>
              </a:rPr>
              <a:t>unquenchable fire</a:t>
            </a:r>
            <a:r>
              <a:rPr lang="en-US" sz="2800" dirty="0">
                <a:solidFill>
                  <a:schemeClr val="tx2"/>
                </a:solidFill>
                <a:latin typeface="Arial Black" pitchFamily="34" charset="0"/>
              </a:rPr>
              <a:t>.” Mark 9:43</a:t>
            </a:r>
          </a:p>
          <a:p>
            <a:pPr marL="0" indent="0">
              <a:spcBef>
                <a:spcPts val="0"/>
              </a:spcBef>
              <a:buNone/>
            </a:pPr>
            <a:endParaRPr lang="en-US" sz="2800" dirty="0">
              <a:latin typeface="Arial Black" pitchFamily="34" charset="0"/>
            </a:endParaRPr>
          </a:p>
          <a:p>
            <a:pPr marL="0" indent="0">
              <a:spcBef>
                <a:spcPts val="0"/>
              </a:spcBef>
              <a:buNone/>
            </a:pPr>
            <a:r>
              <a:rPr lang="en-US" sz="2800" dirty="0">
                <a:latin typeface="Arial Black" pitchFamily="34" charset="0"/>
              </a:rPr>
              <a:t>“And if your hand or your foot causes you to sin, cut it off and throw it away. It is better for you to enter life crippled or lame than with two hands or two feet to be thrown into the </a:t>
            </a:r>
            <a:r>
              <a:rPr lang="en-US" sz="2800" dirty="0">
                <a:solidFill>
                  <a:srgbClr val="FF0000"/>
                </a:solidFill>
                <a:latin typeface="Arial Black" pitchFamily="34" charset="0"/>
              </a:rPr>
              <a:t>eternal fire</a:t>
            </a:r>
            <a:r>
              <a:rPr lang="en-US" sz="2800" dirty="0">
                <a:latin typeface="Arial Black" pitchFamily="34" charset="0"/>
              </a:rPr>
              <a:t>.” Matthew 18:8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9441"/>
          </a:xfrm>
        </p:spPr>
        <p:txBody>
          <a:bodyPr numCol="1">
            <a:spAutoFit/>
          </a:bodyPr>
          <a:lstStyle/>
          <a:p>
            <a:r>
              <a:rPr lang="en-US" dirty="0">
                <a:solidFill>
                  <a:srgbClr val="FF0000"/>
                </a:solidFill>
                <a:latin typeface="Arial Black" pitchFamily="34" charset="0"/>
              </a:rPr>
              <a:t>Eternal Pain</a:t>
            </a:r>
            <a:endParaRPr lang="en-US" dirty="0"/>
          </a:p>
        </p:txBody>
      </p:sp>
      <p:sp>
        <p:nvSpPr>
          <p:cNvPr id="3" name="Content Placeholder 2"/>
          <p:cNvSpPr>
            <a:spLocks noGrp="1"/>
          </p:cNvSpPr>
          <p:nvPr>
            <p:ph idx="1"/>
          </p:nvPr>
        </p:nvSpPr>
        <p:spPr>
          <a:xfrm>
            <a:off x="228600" y="1015555"/>
            <a:ext cx="8686800" cy="5613845"/>
          </a:xfrm>
        </p:spPr>
        <p:txBody>
          <a:bodyPr wrap="square" numCol="1">
            <a:spAutoFit/>
          </a:bodyPr>
          <a:lstStyle/>
          <a:p>
            <a:pPr marL="0" indent="0">
              <a:buNone/>
            </a:pPr>
            <a:r>
              <a:rPr lang="en-US" sz="2600" dirty="0">
                <a:latin typeface="Arial Black" panose="020B0A04020102020204" pitchFamily="34" charset="0"/>
              </a:rPr>
              <a:t>“… and throw them into the fiery furnace. In that place there will be </a:t>
            </a:r>
            <a:r>
              <a:rPr lang="en-US" sz="2600" dirty="0">
                <a:solidFill>
                  <a:srgbClr val="FF0000"/>
                </a:solidFill>
                <a:latin typeface="Arial Black" pitchFamily="34" charset="0"/>
              </a:rPr>
              <a:t>wailing</a:t>
            </a:r>
            <a:r>
              <a:rPr lang="en-US" sz="2600" dirty="0">
                <a:latin typeface="Arial Black" pitchFamily="34" charset="0"/>
              </a:rPr>
              <a:t> and </a:t>
            </a:r>
            <a:r>
              <a:rPr lang="en-US" sz="2600" dirty="0">
                <a:solidFill>
                  <a:srgbClr val="FF0000"/>
                </a:solidFill>
                <a:latin typeface="Arial Black" pitchFamily="34" charset="0"/>
              </a:rPr>
              <a:t>gnashing of teeth</a:t>
            </a:r>
            <a:r>
              <a:rPr lang="en-US" sz="2600" dirty="0">
                <a:latin typeface="Arial Black" pitchFamily="34" charset="0"/>
              </a:rPr>
              <a:t>.”</a:t>
            </a:r>
            <a:r>
              <a:rPr lang="en-US" sz="2600" dirty="0">
                <a:solidFill>
                  <a:srgbClr val="FF0000"/>
                </a:solidFill>
                <a:latin typeface="Arial Black" pitchFamily="34" charset="0"/>
              </a:rPr>
              <a:t> </a:t>
            </a:r>
            <a:r>
              <a:rPr lang="en-US" sz="2600" dirty="0">
                <a:latin typeface="Arial Black" pitchFamily="34" charset="0"/>
              </a:rPr>
              <a:t>Matthew 13:50</a:t>
            </a:r>
          </a:p>
          <a:p>
            <a:pPr marL="0" indent="0">
              <a:buNone/>
            </a:pPr>
            <a:endParaRPr lang="en-US" sz="2600" dirty="0">
              <a:latin typeface="Arial Black" pitchFamily="34" charset="0"/>
            </a:endParaRPr>
          </a:p>
          <a:p>
            <a:pPr marL="0" indent="0">
              <a:buNone/>
            </a:pPr>
            <a:r>
              <a:rPr lang="en-US" sz="2600" dirty="0">
                <a:latin typeface="Arial Black" pitchFamily="34" charset="0"/>
              </a:rPr>
              <a:t>“… and will </a:t>
            </a:r>
            <a:r>
              <a:rPr lang="en-US" sz="2600" dirty="0">
                <a:solidFill>
                  <a:srgbClr val="FF0000"/>
                </a:solidFill>
                <a:latin typeface="Arial Black" pitchFamily="34" charset="0"/>
              </a:rPr>
              <a:t>cut </a:t>
            </a:r>
            <a:r>
              <a:rPr lang="en-US" sz="2600" dirty="0">
                <a:latin typeface="Arial Black" pitchFamily="34" charset="0"/>
              </a:rPr>
              <a:t>him in pieces and put him with the hypocrites. In that place there will be </a:t>
            </a:r>
            <a:r>
              <a:rPr lang="en-US" sz="2600" dirty="0">
                <a:solidFill>
                  <a:srgbClr val="FF0000"/>
                </a:solidFill>
                <a:latin typeface="Arial Black" pitchFamily="34" charset="0"/>
              </a:rPr>
              <a:t>wailing </a:t>
            </a:r>
            <a:r>
              <a:rPr lang="en-US" sz="2600" dirty="0">
                <a:latin typeface="Arial Black" pitchFamily="34" charset="0"/>
              </a:rPr>
              <a:t>and </a:t>
            </a:r>
            <a:r>
              <a:rPr lang="en-US" sz="2600" dirty="0">
                <a:solidFill>
                  <a:srgbClr val="FF0000"/>
                </a:solidFill>
                <a:latin typeface="Arial Black" pitchFamily="34" charset="0"/>
              </a:rPr>
              <a:t>gnashing of teeth</a:t>
            </a:r>
            <a:r>
              <a:rPr lang="en-US" sz="2600" dirty="0">
                <a:latin typeface="Arial Black" pitchFamily="34" charset="0"/>
              </a:rPr>
              <a:t>.” Matthew 24:51</a:t>
            </a:r>
          </a:p>
          <a:p>
            <a:pPr marL="0" indent="0">
              <a:buNone/>
            </a:pPr>
            <a:endParaRPr lang="en-US" sz="2600" dirty="0">
              <a:latin typeface="Arial Black" pitchFamily="34" charset="0"/>
            </a:endParaRPr>
          </a:p>
          <a:p>
            <a:pPr marL="0" indent="0">
              <a:buNone/>
            </a:pPr>
            <a:r>
              <a:rPr lang="en-US" sz="2600" dirty="0">
                <a:latin typeface="Arial Black" pitchFamily="34" charset="0"/>
              </a:rPr>
              <a:t>“In that place there will be </a:t>
            </a:r>
            <a:r>
              <a:rPr lang="en-US" sz="2600" dirty="0">
                <a:solidFill>
                  <a:srgbClr val="FF0000"/>
                </a:solidFill>
                <a:latin typeface="Arial Black" pitchFamily="34" charset="0"/>
              </a:rPr>
              <a:t>wailing</a:t>
            </a:r>
            <a:r>
              <a:rPr lang="en-US" sz="2600" dirty="0">
                <a:latin typeface="Arial Black" pitchFamily="34" charset="0"/>
              </a:rPr>
              <a:t> and </a:t>
            </a:r>
            <a:r>
              <a:rPr lang="en-US" sz="2600" dirty="0">
                <a:solidFill>
                  <a:srgbClr val="FF0000"/>
                </a:solidFill>
                <a:latin typeface="Arial Black" pitchFamily="34" charset="0"/>
              </a:rPr>
              <a:t>gnashing of teeth</a:t>
            </a:r>
            <a:r>
              <a:rPr lang="en-US" sz="2600" dirty="0">
                <a:latin typeface="Arial Black" pitchFamily="34" charset="0"/>
              </a:rPr>
              <a:t>, when you see Abraham and Isaac and Jacob and all the prophets in the kingdom of God but you yourselves cast out.” Luke 13:28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4282</TotalTime>
  <Words>1000</Words>
  <Application>Microsoft Office PowerPoint</Application>
  <PresentationFormat>On-screen Show (4:3)</PresentationFormat>
  <Paragraphs>104</Paragraphs>
  <Slides>15</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Arial Black</vt:lpstr>
      <vt:lpstr>Calibri</vt:lpstr>
      <vt:lpstr>Office Theme</vt:lpstr>
      <vt:lpstr>HELL</vt:lpstr>
      <vt:lpstr>Introduction</vt:lpstr>
      <vt:lpstr>Facts about Hell</vt:lpstr>
      <vt:lpstr>Hell Is A Choice We Make While Alive</vt:lpstr>
      <vt:lpstr>Six Descriptive Terms Of Hell</vt:lpstr>
      <vt:lpstr>Eternal Stench</vt:lpstr>
      <vt:lpstr>Eternal Darkness</vt:lpstr>
      <vt:lpstr>Eternal Unquenchable Fire</vt:lpstr>
      <vt:lpstr>Eternal Pain</vt:lpstr>
      <vt:lpstr>Eternal Worm</vt:lpstr>
      <vt:lpstr>Eternal Separation from God </vt:lpstr>
      <vt:lpstr>We Will All Die</vt:lpstr>
      <vt:lpstr>PowerPoint Presentation</vt:lpstr>
      <vt:lpstr>CONCLUSION</vt:lpstr>
      <vt:lpstr>FREEDOM FROM HELL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dc:title>
  <dc:creator>Shawn Yon; Randy Duvall</dc:creator>
  <cp:lastModifiedBy>Richard Lidh</cp:lastModifiedBy>
  <cp:revision>58</cp:revision>
  <cp:lastPrinted>2024-09-15T01:36:15Z</cp:lastPrinted>
  <dcterms:created xsi:type="dcterms:W3CDTF">2014-05-23T13:04:49Z</dcterms:created>
  <dcterms:modified xsi:type="dcterms:W3CDTF">2024-09-15T01:40:20Z</dcterms:modified>
</cp:coreProperties>
</file>